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0066FF"/>
    <a:srgbClr val="486ED8"/>
    <a:srgbClr val="DDDDDD"/>
    <a:srgbClr val="B2B2B2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711C6-9082-405B-BA49-D4BA7173DD0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0F28E3D4-0DA6-40A4-852D-7BBDC043806D}">
      <dgm:prSet phldrT="[Text]" custT="1"/>
      <dgm:spPr>
        <a:solidFill>
          <a:srgbClr val="B2B2B2">
            <a:alpha val="89804"/>
          </a:srgbClr>
        </a:solidFill>
      </dgm:spPr>
      <dgm:t>
        <a:bodyPr/>
        <a:lstStyle/>
        <a:p>
          <a:r>
            <a:rPr lang="en-US" sz="1400" dirty="0"/>
            <a:t>User Authentication</a:t>
          </a:r>
        </a:p>
      </dgm:t>
    </dgm:pt>
    <dgm:pt modelId="{A463E532-3264-4AEA-8A36-D301B46A1ED7}" type="parTrans" cxnId="{49CA6FC2-60CF-4751-89A4-E67CE63795D2}">
      <dgm:prSet/>
      <dgm:spPr/>
      <dgm:t>
        <a:bodyPr/>
        <a:lstStyle/>
        <a:p>
          <a:endParaRPr lang="en-US"/>
        </a:p>
      </dgm:t>
    </dgm:pt>
    <dgm:pt modelId="{933E7F34-04E7-45FD-B894-7A9E7FA61099}" type="sibTrans" cxnId="{49CA6FC2-60CF-4751-89A4-E67CE63795D2}">
      <dgm:prSet/>
      <dgm:spPr/>
      <dgm:t>
        <a:bodyPr/>
        <a:lstStyle/>
        <a:p>
          <a:endParaRPr lang="en-US"/>
        </a:p>
      </dgm:t>
    </dgm:pt>
    <dgm:pt modelId="{E9241969-2D6A-4463-AB18-88C0D946FDB8}" type="pres">
      <dgm:prSet presAssocID="{A5D711C6-9082-405B-BA49-D4BA7173DD06}" presName="Name0" presStyleCnt="0">
        <dgm:presLayoutVars>
          <dgm:dir/>
          <dgm:resizeHandles val="exact"/>
        </dgm:presLayoutVars>
      </dgm:prSet>
      <dgm:spPr/>
    </dgm:pt>
    <dgm:pt modelId="{10081A98-A0B8-4042-84A2-9C8F46FE3236}" type="pres">
      <dgm:prSet presAssocID="{0F28E3D4-0DA6-40A4-852D-7BBDC043806D}" presName="composite" presStyleCnt="0"/>
      <dgm:spPr/>
    </dgm:pt>
    <dgm:pt modelId="{63B00F66-544A-4DE7-81EF-3B45672C2B6C}" type="pres">
      <dgm:prSet presAssocID="{0F28E3D4-0DA6-40A4-852D-7BBDC043806D}" presName="bgChev" presStyleLbl="node1" presStyleIdx="0" presStyleCnt="1" custLinFactNeighborX="-59960" custLinFactNeighborY="-79458"/>
      <dgm:spPr>
        <a:solidFill>
          <a:srgbClr val="486ED8"/>
        </a:solidFill>
      </dgm:spPr>
    </dgm:pt>
    <dgm:pt modelId="{0A62242C-E762-4F92-AEE4-3A7840E18659}" type="pres">
      <dgm:prSet presAssocID="{0F28E3D4-0DA6-40A4-852D-7BBDC043806D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5C07EE06-222B-41B5-BE02-7F3A01AE48A2}" type="presOf" srcId="{0F28E3D4-0DA6-40A4-852D-7BBDC043806D}" destId="{0A62242C-E762-4F92-AEE4-3A7840E18659}" srcOrd="0" destOrd="0" presId="urn:microsoft.com/office/officeart/2005/8/layout/chevronAccent+Icon"/>
    <dgm:cxn modelId="{49CA6FC2-60CF-4751-89A4-E67CE63795D2}" srcId="{A5D711C6-9082-405B-BA49-D4BA7173DD06}" destId="{0F28E3D4-0DA6-40A4-852D-7BBDC043806D}" srcOrd="0" destOrd="0" parTransId="{A463E532-3264-4AEA-8A36-D301B46A1ED7}" sibTransId="{933E7F34-04E7-45FD-B894-7A9E7FA61099}"/>
    <dgm:cxn modelId="{3F4CAAD6-07BF-4310-86C4-E4CD92F8DC53}" type="presOf" srcId="{A5D711C6-9082-405B-BA49-D4BA7173DD06}" destId="{E9241969-2D6A-4463-AB18-88C0D946FDB8}" srcOrd="0" destOrd="0" presId="urn:microsoft.com/office/officeart/2005/8/layout/chevronAccent+Icon"/>
    <dgm:cxn modelId="{94C939E7-0B65-4EE5-86AB-BA2A81CA268A}" type="presParOf" srcId="{E9241969-2D6A-4463-AB18-88C0D946FDB8}" destId="{10081A98-A0B8-4042-84A2-9C8F46FE3236}" srcOrd="0" destOrd="0" presId="urn:microsoft.com/office/officeart/2005/8/layout/chevronAccent+Icon"/>
    <dgm:cxn modelId="{6EAE1A1F-9406-42BA-8188-FFA9256E1F5A}" type="presParOf" srcId="{10081A98-A0B8-4042-84A2-9C8F46FE3236}" destId="{63B00F66-544A-4DE7-81EF-3B45672C2B6C}" srcOrd="0" destOrd="0" presId="urn:microsoft.com/office/officeart/2005/8/layout/chevronAccent+Icon"/>
    <dgm:cxn modelId="{B4C74A86-9457-4C77-8457-AC1DF9660010}" type="presParOf" srcId="{10081A98-A0B8-4042-84A2-9C8F46FE3236}" destId="{0A62242C-E762-4F92-AEE4-3A7840E1865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97472-EA73-4D71-B547-75C7DA7B264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DFD16A6-7ACC-4358-B9E8-7414D2D660F4}" type="pres">
      <dgm:prSet presAssocID="{F5497472-EA73-4D71-B547-75C7DA7B264E}" presName="Name0" presStyleCnt="0">
        <dgm:presLayoutVars>
          <dgm:dir/>
          <dgm:resizeHandles val="exact"/>
        </dgm:presLayoutVars>
      </dgm:prSet>
      <dgm:spPr/>
    </dgm:pt>
    <dgm:pt modelId="{55AD4DF8-089F-4B87-9338-A7075E7A9BD3}" type="pres">
      <dgm:prSet presAssocID="{F5497472-EA73-4D71-B547-75C7DA7B264E}" presName="arrow" presStyleLbl="bgShp" presStyleIdx="0" presStyleCnt="1" custScaleX="80830" custScaleY="115974" custLinFactNeighborX="-4335" custLinFactNeighborY="47141"/>
      <dgm:spPr>
        <a:solidFill>
          <a:srgbClr val="486ED8"/>
        </a:solidFill>
      </dgm:spPr>
    </dgm:pt>
    <dgm:pt modelId="{E44EE31C-A60C-425B-81F1-F26D9E216AFE}" type="pres">
      <dgm:prSet presAssocID="{F5497472-EA73-4D71-B547-75C7DA7B264E}" presName="points" presStyleCnt="0"/>
      <dgm:spPr/>
    </dgm:pt>
  </dgm:ptLst>
  <dgm:cxnLst>
    <dgm:cxn modelId="{2D144466-37F4-4677-9A42-081D757DD0C3}" type="presOf" srcId="{F5497472-EA73-4D71-B547-75C7DA7B264E}" destId="{7DFD16A6-7ACC-4358-B9E8-7414D2D660F4}" srcOrd="0" destOrd="0" presId="urn:microsoft.com/office/officeart/2005/8/layout/hProcess11"/>
    <dgm:cxn modelId="{EB9EFEF3-EB53-48AA-AEE7-54B25BED1B43}" type="presParOf" srcId="{7DFD16A6-7ACC-4358-B9E8-7414D2D660F4}" destId="{55AD4DF8-089F-4B87-9338-A7075E7A9BD3}" srcOrd="0" destOrd="0" presId="urn:microsoft.com/office/officeart/2005/8/layout/hProcess11"/>
    <dgm:cxn modelId="{5506AF49-88B5-403D-866D-C782E6FE62F1}" type="presParOf" srcId="{7DFD16A6-7ACC-4358-B9E8-7414D2D660F4}" destId="{E44EE31C-A60C-425B-81F1-F26D9E216AFE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126D6-2D0C-4482-ADE2-3CA82B6D297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2B204-CF8C-44CF-8E98-588AA3DDD87C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Response</a:t>
          </a:r>
        </a:p>
      </dgm:t>
    </dgm:pt>
    <dgm:pt modelId="{9A8C86EE-8938-46FF-B0E5-59574D896C99}" type="parTrans" cxnId="{F42FA0C6-6F1D-4896-B5FF-59A86DC2D8EC}">
      <dgm:prSet/>
      <dgm:spPr/>
      <dgm:t>
        <a:bodyPr/>
        <a:lstStyle/>
        <a:p>
          <a:endParaRPr lang="en-US"/>
        </a:p>
      </dgm:t>
    </dgm:pt>
    <dgm:pt modelId="{85710551-2755-4428-ACE9-35E81ECE0EFB}" type="sibTrans" cxnId="{F42FA0C6-6F1D-4896-B5FF-59A86DC2D8EC}">
      <dgm:prSet/>
      <dgm:spPr/>
      <dgm:t>
        <a:bodyPr/>
        <a:lstStyle/>
        <a:p>
          <a:endParaRPr lang="en-US"/>
        </a:p>
      </dgm:t>
    </dgm:pt>
    <dgm:pt modelId="{408F3685-7CE6-419E-A216-87554F306BF8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Request</a:t>
          </a:r>
        </a:p>
      </dgm:t>
    </dgm:pt>
    <dgm:pt modelId="{32BB344E-8B58-47CD-8D35-4046B8F7A8B3}" type="parTrans" cxnId="{0FDAA31A-2D1F-4B29-BC67-B74092EC77F1}">
      <dgm:prSet/>
      <dgm:spPr/>
      <dgm:t>
        <a:bodyPr/>
        <a:lstStyle/>
        <a:p>
          <a:endParaRPr lang="en-US"/>
        </a:p>
      </dgm:t>
    </dgm:pt>
    <dgm:pt modelId="{F487170D-BD7B-42BC-B0FF-1E1FA29093C3}" type="sibTrans" cxnId="{0FDAA31A-2D1F-4B29-BC67-B74092EC77F1}">
      <dgm:prSet/>
      <dgm:spPr/>
      <dgm:t>
        <a:bodyPr/>
        <a:lstStyle/>
        <a:p>
          <a:endParaRPr lang="en-US"/>
        </a:p>
      </dgm:t>
    </dgm:pt>
    <dgm:pt modelId="{C658ED90-E377-4694-9ECD-E6C11070BE9F}" type="pres">
      <dgm:prSet presAssocID="{822126D6-2D0C-4482-ADE2-3CA82B6D297A}" presName="compositeShape" presStyleCnt="0">
        <dgm:presLayoutVars>
          <dgm:chMax val="2"/>
          <dgm:dir/>
          <dgm:resizeHandles val="exact"/>
        </dgm:presLayoutVars>
      </dgm:prSet>
      <dgm:spPr/>
    </dgm:pt>
    <dgm:pt modelId="{02782DE5-428B-4CB9-B9E8-5E84729E4AFE}" type="pres">
      <dgm:prSet presAssocID="{822126D6-2D0C-4482-ADE2-3CA82B6D297A}" presName="ribbon" presStyleLbl="node1" presStyleIdx="0" presStyleCnt="1" custLinFactNeighborX="-615" custLinFactNeighborY="-3075"/>
      <dgm:spPr>
        <a:solidFill>
          <a:srgbClr val="FFC000"/>
        </a:solidFill>
      </dgm:spPr>
    </dgm:pt>
    <dgm:pt modelId="{C372992E-BC59-41BD-94B4-DF693A547F20}" type="pres">
      <dgm:prSet presAssocID="{822126D6-2D0C-4482-ADE2-3CA82B6D297A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9484FB1-BE67-453F-8011-ADAB178B26E5}" type="pres">
      <dgm:prSet presAssocID="{822126D6-2D0C-4482-ADE2-3CA82B6D297A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DAA31A-2D1F-4B29-BC67-B74092EC77F1}" srcId="{822126D6-2D0C-4482-ADE2-3CA82B6D297A}" destId="{408F3685-7CE6-419E-A216-87554F306BF8}" srcOrd="1" destOrd="0" parTransId="{32BB344E-8B58-47CD-8D35-4046B8F7A8B3}" sibTransId="{F487170D-BD7B-42BC-B0FF-1E1FA29093C3}"/>
    <dgm:cxn modelId="{0705CD2F-0DCA-4EA4-8F76-9980DDA850AC}" type="presOf" srcId="{8B32B204-CF8C-44CF-8E98-588AA3DDD87C}" destId="{C372992E-BC59-41BD-94B4-DF693A547F20}" srcOrd="0" destOrd="0" presId="urn:microsoft.com/office/officeart/2005/8/layout/arrow6"/>
    <dgm:cxn modelId="{BD187EA1-C095-4CC7-BAA1-8202E2CFF00B}" type="presOf" srcId="{408F3685-7CE6-419E-A216-87554F306BF8}" destId="{B9484FB1-BE67-453F-8011-ADAB178B26E5}" srcOrd="0" destOrd="0" presId="urn:microsoft.com/office/officeart/2005/8/layout/arrow6"/>
    <dgm:cxn modelId="{13D3C7BE-DFA8-4361-81EA-720132477FFE}" type="presOf" srcId="{822126D6-2D0C-4482-ADE2-3CA82B6D297A}" destId="{C658ED90-E377-4694-9ECD-E6C11070BE9F}" srcOrd="0" destOrd="0" presId="urn:microsoft.com/office/officeart/2005/8/layout/arrow6"/>
    <dgm:cxn modelId="{F42FA0C6-6F1D-4896-B5FF-59A86DC2D8EC}" srcId="{822126D6-2D0C-4482-ADE2-3CA82B6D297A}" destId="{8B32B204-CF8C-44CF-8E98-588AA3DDD87C}" srcOrd="0" destOrd="0" parTransId="{9A8C86EE-8938-46FF-B0E5-59574D896C99}" sibTransId="{85710551-2755-4428-ACE9-35E81ECE0EFB}"/>
    <dgm:cxn modelId="{6D28A8AB-04D7-462D-B5C1-2308F3A68B32}" type="presParOf" srcId="{C658ED90-E377-4694-9ECD-E6C11070BE9F}" destId="{02782DE5-428B-4CB9-B9E8-5E84729E4AFE}" srcOrd="0" destOrd="0" presId="urn:microsoft.com/office/officeart/2005/8/layout/arrow6"/>
    <dgm:cxn modelId="{E989586E-2A74-4B2E-9DB7-3A0E7315D7DB}" type="presParOf" srcId="{C658ED90-E377-4694-9ECD-E6C11070BE9F}" destId="{C372992E-BC59-41BD-94B4-DF693A547F20}" srcOrd="1" destOrd="0" presId="urn:microsoft.com/office/officeart/2005/8/layout/arrow6"/>
    <dgm:cxn modelId="{3C630F27-8C02-4F55-B096-A6E410937466}" type="presParOf" srcId="{C658ED90-E377-4694-9ECD-E6C11070BE9F}" destId="{B9484FB1-BE67-453F-8011-ADAB178B26E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D711C6-9082-405B-BA49-D4BA7173DD0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0F28E3D4-0DA6-40A4-852D-7BBDC043806D}">
      <dgm:prSet phldrT="[Text]" custT="1"/>
      <dgm:spPr>
        <a:solidFill>
          <a:srgbClr val="B2B2B2">
            <a:alpha val="89804"/>
          </a:srgbClr>
        </a:solidFill>
      </dgm:spPr>
      <dgm:t>
        <a:bodyPr/>
        <a:lstStyle/>
        <a:p>
          <a:r>
            <a:rPr lang="en-US" sz="1400" dirty="0"/>
            <a:t>User Authentication</a:t>
          </a:r>
        </a:p>
      </dgm:t>
    </dgm:pt>
    <dgm:pt modelId="{A463E532-3264-4AEA-8A36-D301B46A1ED7}" type="parTrans" cxnId="{49CA6FC2-60CF-4751-89A4-E67CE63795D2}">
      <dgm:prSet/>
      <dgm:spPr/>
      <dgm:t>
        <a:bodyPr/>
        <a:lstStyle/>
        <a:p>
          <a:endParaRPr lang="en-US"/>
        </a:p>
      </dgm:t>
    </dgm:pt>
    <dgm:pt modelId="{933E7F34-04E7-45FD-B894-7A9E7FA61099}" type="sibTrans" cxnId="{49CA6FC2-60CF-4751-89A4-E67CE63795D2}">
      <dgm:prSet/>
      <dgm:spPr/>
      <dgm:t>
        <a:bodyPr/>
        <a:lstStyle/>
        <a:p>
          <a:endParaRPr lang="en-US"/>
        </a:p>
      </dgm:t>
    </dgm:pt>
    <dgm:pt modelId="{E9241969-2D6A-4463-AB18-88C0D946FDB8}" type="pres">
      <dgm:prSet presAssocID="{A5D711C6-9082-405B-BA49-D4BA7173DD06}" presName="Name0" presStyleCnt="0">
        <dgm:presLayoutVars>
          <dgm:dir/>
          <dgm:resizeHandles val="exact"/>
        </dgm:presLayoutVars>
      </dgm:prSet>
      <dgm:spPr/>
    </dgm:pt>
    <dgm:pt modelId="{10081A98-A0B8-4042-84A2-9C8F46FE3236}" type="pres">
      <dgm:prSet presAssocID="{0F28E3D4-0DA6-40A4-852D-7BBDC043806D}" presName="composite" presStyleCnt="0"/>
      <dgm:spPr/>
    </dgm:pt>
    <dgm:pt modelId="{63B00F66-544A-4DE7-81EF-3B45672C2B6C}" type="pres">
      <dgm:prSet presAssocID="{0F28E3D4-0DA6-40A4-852D-7BBDC043806D}" presName="bgChev" presStyleLbl="node1" presStyleIdx="0" presStyleCnt="1" custLinFactNeighborX="-59960" custLinFactNeighborY="-79458"/>
      <dgm:spPr>
        <a:solidFill>
          <a:srgbClr val="486ED8"/>
        </a:solidFill>
      </dgm:spPr>
    </dgm:pt>
    <dgm:pt modelId="{0A62242C-E762-4F92-AEE4-3A7840E18659}" type="pres">
      <dgm:prSet presAssocID="{0F28E3D4-0DA6-40A4-852D-7BBDC043806D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5C07EE06-222B-41B5-BE02-7F3A01AE48A2}" type="presOf" srcId="{0F28E3D4-0DA6-40A4-852D-7BBDC043806D}" destId="{0A62242C-E762-4F92-AEE4-3A7840E18659}" srcOrd="0" destOrd="0" presId="urn:microsoft.com/office/officeart/2005/8/layout/chevronAccent+Icon"/>
    <dgm:cxn modelId="{49CA6FC2-60CF-4751-89A4-E67CE63795D2}" srcId="{A5D711C6-9082-405B-BA49-D4BA7173DD06}" destId="{0F28E3D4-0DA6-40A4-852D-7BBDC043806D}" srcOrd="0" destOrd="0" parTransId="{A463E532-3264-4AEA-8A36-D301B46A1ED7}" sibTransId="{933E7F34-04E7-45FD-B894-7A9E7FA61099}"/>
    <dgm:cxn modelId="{3F4CAAD6-07BF-4310-86C4-E4CD92F8DC53}" type="presOf" srcId="{A5D711C6-9082-405B-BA49-D4BA7173DD06}" destId="{E9241969-2D6A-4463-AB18-88C0D946FDB8}" srcOrd="0" destOrd="0" presId="urn:microsoft.com/office/officeart/2005/8/layout/chevronAccent+Icon"/>
    <dgm:cxn modelId="{94C939E7-0B65-4EE5-86AB-BA2A81CA268A}" type="presParOf" srcId="{E9241969-2D6A-4463-AB18-88C0D946FDB8}" destId="{10081A98-A0B8-4042-84A2-9C8F46FE3236}" srcOrd="0" destOrd="0" presId="urn:microsoft.com/office/officeart/2005/8/layout/chevronAccent+Icon"/>
    <dgm:cxn modelId="{6EAE1A1F-9406-42BA-8188-FFA9256E1F5A}" type="presParOf" srcId="{10081A98-A0B8-4042-84A2-9C8F46FE3236}" destId="{63B00F66-544A-4DE7-81EF-3B45672C2B6C}" srcOrd="0" destOrd="0" presId="urn:microsoft.com/office/officeart/2005/8/layout/chevronAccent+Icon"/>
    <dgm:cxn modelId="{B4C74A86-9457-4C77-8457-AC1DF9660010}" type="presParOf" srcId="{10081A98-A0B8-4042-84A2-9C8F46FE3236}" destId="{0A62242C-E762-4F92-AEE4-3A7840E1865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497472-EA73-4D71-B547-75C7DA7B264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DFD16A6-7ACC-4358-B9E8-7414D2D660F4}" type="pres">
      <dgm:prSet presAssocID="{F5497472-EA73-4D71-B547-75C7DA7B264E}" presName="Name0" presStyleCnt="0">
        <dgm:presLayoutVars>
          <dgm:dir/>
          <dgm:resizeHandles val="exact"/>
        </dgm:presLayoutVars>
      </dgm:prSet>
      <dgm:spPr/>
    </dgm:pt>
    <dgm:pt modelId="{55AD4DF8-089F-4B87-9338-A7075E7A9BD3}" type="pres">
      <dgm:prSet presAssocID="{F5497472-EA73-4D71-B547-75C7DA7B264E}" presName="arrow" presStyleLbl="bgShp" presStyleIdx="0" presStyleCnt="1" custScaleX="80830" custScaleY="115974" custLinFactNeighborX="-4335" custLinFactNeighborY="47141"/>
      <dgm:spPr>
        <a:solidFill>
          <a:srgbClr val="486ED8"/>
        </a:solidFill>
      </dgm:spPr>
    </dgm:pt>
    <dgm:pt modelId="{E44EE31C-A60C-425B-81F1-F26D9E216AFE}" type="pres">
      <dgm:prSet presAssocID="{F5497472-EA73-4D71-B547-75C7DA7B264E}" presName="points" presStyleCnt="0"/>
      <dgm:spPr/>
    </dgm:pt>
  </dgm:ptLst>
  <dgm:cxnLst>
    <dgm:cxn modelId="{2D144466-37F4-4677-9A42-081D757DD0C3}" type="presOf" srcId="{F5497472-EA73-4D71-B547-75C7DA7B264E}" destId="{7DFD16A6-7ACC-4358-B9E8-7414D2D660F4}" srcOrd="0" destOrd="0" presId="urn:microsoft.com/office/officeart/2005/8/layout/hProcess11"/>
    <dgm:cxn modelId="{EB9EFEF3-EB53-48AA-AEE7-54B25BED1B43}" type="presParOf" srcId="{7DFD16A6-7ACC-4358-B9E8-7414D2D660F4}" destId="{55AD4DF8-089F-4B87-9338-A7075E7A9BD3}" srcOrd="0" destOrd="0" presId="urn:microsoft.com/office/officeart/2005/8/layout/hProcess11"/>
    <dgm:cxn modelId="{5506AF49-88B5-403D-866D-C782E6FE62F1}" type="presParOf" srcId="{7DFD16A6-7ACC-4358-B9E8-7414D2D660F4}" destId="{E44EE31C-A60C-425B-81F1-F26D9E216AFE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2126D6-2D0C-4482-ADE2-3CA82B6D297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2B204-CF8C-44CF-8E98-588AA3DDD87C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Response</a:t>
          </a:r>
        </a:p>
      </dgm:t>
    </dgm:pt>
    <dgm:pt modelId="{9A8C86EE-8938-46FF-B0E5-59574D896C99}" type="parTrans" cxnId="{F42FA0C6-6F1D-4896-B5FF-59A86DC2D8EC}">
      <dgm:prSet/>
      <dgm:spPr/>
      <dgm:t>
        <a:bodyPr/>
        <a:lstStyle/>
        <a:p>
          <a:endParaRPr lang="en-US"/>
        </a:p>
      </dgm:t>
    </dgm:pt>
    <dgm:pt modelId="{85710551-2755-4428-ACE9-35E81ECE0EFB}" type="sibTrans" cxnId="{F42FA0C6-6F1D-4896-B5FF-59A86DC2D8EC}">
      <dgm:prSet/>
      <dgm:spPr/>
      <dgm:t>
        <a:bodyPr/>
        <a:lstStyle/>
        <a:p>
          <a:endParaRPr lang="en-US"/>
        </a:p>
      </dgm:t>
    </dgm:pt>
    <dgm:pt modelId="{408F3685-7CE6-419E-A216-87554F306BF8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Request</a:t>
          </a:r>
        </a:p>
      </dgm:t>
    </dgm:pt>
    <dgm:pt modelId="{32BB344E-8B58-47CD-8D35-4046B8F7A8B3}" type="parTrans" cxnId="{0FDAA31A-2D1F-4B29-BC67-B74092EC77F1}">
      <dgm:prSet/>
      <dgm:spPr/>
      <dgm:t>
        <a:bodyPr/>
        <a:lstStyle/>
        <a:p>
          <a:endParaRPr lang="en-US"/>
        </a:p>
      </dgm:t>
    </dgm:pt>
    <dgm:pt modelId="{F487170D-BD7B-42BC-B0FF-1E1FA29093C3}" type="sibTrans" cxnId="{0FDAA31A-2D1F-4B29-BC67-B74092EC77F1}">
      <dgm:prSet/>
      <dgm:spPr/>
      <dgm:t>
        <a:bodyPr/>
        <a:lstStyle/>
        <a:p>
          <a:endParaRPr lang="en-US"/>
        </a:p>
      </dgm:t>
    </dgm:pt>
    <dgm:pt modelId="{C658ED90-E377-4694-9ECD-E6C11070BE9F}" type="pres">
      <dgm:prSet presAssocID="{822126D6-2D0C-4482-ADE2-3CA82B6D297A}" presName="compositeShape" presStyleCnt="0">
        <dgm:presLayoutVars>
          <dgm:chMax val="2"/>
          <dgm:dir/>
          <dgm:resizeHandles val="exact"/>
        </dgm:presLayoutVars>
      </dgm:prSet>
      <dgm:spPr/>
    </dgm:pt>
    <dgm:pt modelId="{02782DE5-428B-4CB9-B9E8-5E84729E4AFE}" type="pres">
      <dgm:prSet presAssocID="{822126D6-2D0C-4482-ADE2-3CA82B6D297A}" presName="ribbon" presStyleLbl="node1" presStyleIdx="0" presStyleCnt="1" custLinFactNeighborX="-615" custLinFactNeighborY="-3075"/>
      <dgm:spPr>
        <a:solidFill>
          <a:srgbClr val="FFC000"/>
        </a:solidFill>
      </dgm:spPr>
    </dgm:pt>
    <dgm:pt modelId="{C372992E-BC59-41BD-94B4-DF693A547F20}" type="pres">
      <dgm:prSet presAssocID="{822126D6-2D0C-4482-ADE2-3CA82B6D297A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9484FB1-BE67-453F-8011-ADAB178B26E5}" type="pres">
      <dgm:prSet presAssocID="{822126D6-2D0C-4482-ADE2-3CA82B6D297A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DAA31A-2D1F-4B29-BC67-B74092EC77F1}" srcId="{822126D6-2D0C-4482-ADE2-3CA82B6D297A}" destId="{408F3685-7CE6-419E-A216-87554F306BF8}" srcOrd="1" destOrd="0" parTransId="{32BB344E-8B58-47CD-8D35-4046B8F7A8B3}" sibTransId="{F487170D-BD7B-42BC-B0FF-1E1FA29093C3}"/>
    <dgm:cxn modelId="{0705CD2F-0DCA-4EA4-8F76-9980DDA850AC}" type="presOf" srcId="{8B32B204-CF8C-44CF-8E98-588AA3DDD87C}" destId="{C372992E-BC59-41BD-94B4-DF693A547F20}" srcOrd="0" destOrd="0" presId="urn:microsoft.com/office/officeart/2005/8/layout/arrow6"/>
    <dgm:cxn modelId="{BD187EA1-C095-4CC7-BAA1-8202E2CFF00B}" type="presOf" srcId="{408F3685-7CE6-419E-A216-87554F306BF8}" destId="{B9484FB1-BE67-453F-8011-ADAB178B26E5}" srcOrd="0" destOrd="0" presId="urn:microsoft.com/office/officeart/2005/8/layout/arrow6"/>
    <dgm:cxn modelId="{13D3C7BE-DFA8-4361-81EA-720132477FFE}" type="presOf" srcId="{822126D6-2D0C-4482-ADE2-3CA82B6D297A}" destId="{C658ED90-E377-4694-9ECD-E6C11070BE9F}" srcOrd="0" destOrd="0" presId="urn:microsoft.com/office/officeart/2005/8/layout/arrow6"/>
    <dgm:cxn modelId="{F42FA0C6-6F1D-4896-B5FF-59A86DC2D8EC}" srcId="{822126D6-2D0C-4482-ADE2-3CA82B6D297A}" destId="{8B32B204-CF8C-44CF-8E98-588AA3DDD87C}" srcOrd="0" destOrd="0" parTransId="{9A8C86EE-8938-46FF-B0E5-59574D896C99}" sibTransId="{85710551-2755-4428-ACE9-35E81ECE0EFB}"/>
    <dgm:cxn modelId="{6D28A8AB-04D7-462D-B5C1-2308F3A68B32}" type="presParOf" srcId="{C658ED90-E377-4694-9ECD-E6C11070BE9F}" destId="{02782DE5-428B-4CB9-B9E8-5E84729E4AFE}" srcOrd="0" destOrd="0" presId="urn:microsoft.com/office/officeart/2005/8/layout/arrow6"/>
    <dgm:cxn modelId="{E989586E-2A74-4B2E-9DB7-3A0E7315D7DB}" type="presParOf" srcId="{C658ED90-E377-4694-9ECD-E6C11070BE9F}" destId="{C372992E-BC59-41BD-94B4-DF693A547F20}" srcOrd="1" destOrd="0" presId="urn:microsoft.com/office/officeart/2005/8/layout/arrow6"/>
    <dgm:cxn modelId="{3C630F27-8C02-4F55-B096-A6E410937466}" type="presParOf" srcId="{C658ED90-E377-4694-9ECD-E6C11070BE9F}" destId="{B9484FB1-BE67-453F-8011-ADAB178B26E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00F66-544A-4DE7-81EF-3B45672C2B6C}">
      <dsp:nvSpPr>
        <dsp:cNvPr id="0" name=""/>
        <dsp:cNvSpPr/>
      </dsp:nvSpPr>
      <dsp:spPr>
        <a:xfrm>
          <a:off x="0" y="0"/>
          <a:ext cx="2892720" cy="559833"/>
        </a:xfrm>
        <a:prstGeom prst="chevron">
          <a:avLst>
            <a:gd name="adj" fmla="val 40000"/>
          </a:avLst>
        </a:prstGeom>
        <a:solidFill>
          <a:srgbClr val="486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2242C-E762-4F92-AEE4-3A7840E18659}">
      <dsp:nvSpPr>
        <dsp:cNvPr id="0" name=""/>
        <dsp:cNvSpPr/>
      </dsp:nvSpPr>
      <dsp:spPr>
        <a:xfrm>
          <a:off x="772963" y="139958"/>
          <a:ext cx="2442741" cy="559833"/>
        </a:xfrm>
        <a:prstGeom prst="roundRect">
          <a:avLst>
            <a:gd name="adj" fmla="val 10000"/>
          </a:avLst>
        </a:prstGeom>
        <a:solidFill>
          <a:srgbClr val="B2B2B2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Authentication</a:t>
          </a:r>
        </a:p>
      </dsp:txBody>
      <dsp:txXfrm>
        <a:off x="789360" y="156355"/>
        <a:ext cx="2409947" cy="527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D4DF8-089F-4B87-9338-A7075E7A9BD3}">
      <dsp:nvSpPr>
        <dsp:cNvPr id="0" name=""/>
        <dsp:cNvSpPr/>
      </dsp:nvSpPr>
      <dsp:spPr>
        <a:xfrm>
          <a:off x="219693" y="897241"/>
          <a:ext cx="3382441" cy="911546"/>
        </a:xfrm>
        <a:prstGeom prst="notchedRightArrow">
          <a:avLst/>
        </a:prstGeom>
        <a:solidFill>
          <a:srgbClr val="486E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82DE5-428B-4CB9-B9E8-5E84729E4AFE}">
      <dsp:nvSpPr>
        <dsp:cNvPr id="0" name=""/>
        <dsp:cNvSpPr/>
      </dsp:nvSpPr>
      <dsp:spPr>
        <a:xfrm>
          <a:off x="0" y="117480"/>
          <a:ext cx="1598953" cy="639581"/>
        </a:xfrm>
        <a:prstGeom prst="leftRightRibb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992E-BC59-41BD-94B4-DF693A547F20}">
      <dsp:nvSpPr>
        <dsp:cNvPr id="0" name=""/>
        <dsp:cNvSpPr/>
      </dsp:nvSpPr>
      <dsp:spPr>
        <a:xfrm>
          <a:off x="191874" y="249074"/>
          <a:ext cx="527654" cy="3133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Response</a:t>
          </a:r>
        </a:p>
      </dsp:txBody>
      <dsp:txXfrm>
        <a:off x="191874" y="249074"/>
        <a:ext cx="527654" cy="313394"/>
      </dsp:txXfrm>
    </dsp:sp>
    <dsp:sp modelId="{B9484FB1-BE67-453F-8011-ADAB178B26E5}">
      <dsp:nvSpPr>
        <dsp:cNvPr id="0" name=""/>
        <dsp:cNvSpPr/>
      </dsp:nvSpPr>
      <dsp:spPr>
        <a:xfrm>
          <a:off x="799476" y="351407"/>
          <a:ext cx="623591" cy="3133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Request</a:t>
          </a:r>
        </a:p>
      </dsp:txBody>
      <dsp:txXfrm>
        <a:off x="799476" y="351407"/>
        <a:ext cx="623591" cy="313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00F66-544A-4DE7-81EF-3B45672C2B6C}">
      <dsp:nvSpPr>
        <dsp:cNvPr id="0" name=""/>
        <dsp:cNvSpPr/>
      </dsp:nvSpPr>
      <dsp:spPr>
        <a:xfrm>
          <a:off x="0" y="0"/>
          <a:ext cx="2892720" cy="559833"/>
        </a:xfrm>
        <a:prstGeom prst="chevron">
          <a:avLst>
            <a:gd name="adj" fmla="val 40000"/>
          </a:avLst>
        </a:prstGeom>
        <a:solidFill>
          <a:srgbClr val="486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2242C-E762-4F92-AEE4-3A7840E18659}">
      <dsp:nvSpPr>
        <dsp:cNvPr id="0" name=""/>
        <dsp:cNvSpPr/>
      </dsp:nvSpPr>
      <dsp:spPr>
        <a:xfrm>
          <a:off x="772963" y="139958"/>
          <a:ext cx="2442741" cy="559833"/>
        </a:xfrm>
        <a:prstGeom prst="roundRect">
          <a:avLst>
            <a:gd name="adj" fmla="val 10000"/>
          </a:avLst>
        </a:prstGeom>
        <a:solidFill>
          <a:srgbClr val="B2B2B2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Authentication</a:t>
          </a:r>
        </a:p>
      </dsp:txBody>
      <dsp:txXfrm>
        <a:off x="789360" y="156355"/>
        <a:ext cx="2409947" cy="52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D4DF8-089F-4B87-9338-A7075E7A9BD3}">
      <dsp:nvSpPr>
        <dsp:cNvPr id="0" name=""/>
        <dsp:cNvSpPr/>
      </dsp:nvSpPr>
      <dsp:spPr>
        <a:xfrm>
          <a:off x="219693" y="897241"/>
          <a:ext cx="3382441" cy="911546"/>
        </a:xfrm>
        <a:prstGeom prst="notchedRightArrow">
          <a:avLst/>
        </a:prstGeom>
        <a:solidFill>
          <a:srgbClr val="486E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82DE5-428B-4CB9-B9E8-5E84729E4AFE}">
      <dsp:nvSpPr>
        <dsp:cNvPr id="0" name=""/>
        <dsp:cNvSpPr/>
      </dsp:nvSpPr>
      <dsp:spPr>
        <a:xfrm>
          <a:off x="0" y="117480"/>
          <a:ext cx="1598953" cy="639581"/>
        </a:xfrm>
        <a:prstGeom prst="leftRightRibb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992E-BC59-41BD-94B4-DF693A547F20}">
      <dsp:nvSpPr>
        <dsp:cNvPr id="0" name=""/>
        <dsp:cNvSpPr/>
      </dsp:nvSpPr>
      <dsp:spPr>
        <a:xfrm>
          <a:off x="191874" y="249074"/>
          <a:ext cx="527654" cy="3133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Response</a:t>
          </a:r>
        </a:p>
      </dsp:txBody>
      <dsp:txXfrm>
        <a:off x="191874" y="249074"/>
        <a:ext cx="527654" cy="313394"/>
      </dsp:txXfrm>
    </dsp:sp>
    <dsp:sp modelId="{B9484FB1-BE67-453F-8011-ADAB178B26E5}">
      <dsp:nvSpPr>
        <dsp:cNvPr id="0" name=""/>
        <dsp:cNvSpPr/>
      </dsp:nvSpPr>
      <dsp:spPr>
        <a:xfrm>
          <a:off x="799476" y="351407"/>
          <a:ext cx="623591" cy="3133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Request</a:t>
          </a:r>
        </a:p>
      </dsp:txBody>
      <dsp:txXfrm>
        <a:off x="799476" y="351407"/>
        <a:ext cx="623591" cy="313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9D51-E950-4C70-8010-76DA02563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A072-8316-438E-A883-7911A979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3DC7-C649-4694-80FD-DC9E10F0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A224-6269-490E-8A7D-BECAF4F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BD21-31AA-49E2-ACF5-C21E60E0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5EC1-DDFD-464A-9A62-01CF03F6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5767-C918-41DF-A903-1224E9CA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B1E8-C227-4735-A8EF-73035009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D50E-36EA-400A-93C3-C00A8EE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A436-868E-42B4-8782-47FA70C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639F-53F2-42B5-B7D1-C57E5C0E6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B8D18-E8BD-424F-A9B4-A63AA7EE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2DB0-BDF1-451A-ABBA-8AF92D1E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50EB-5D90-4314-BDC7-D304767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D779-D24A-4888-A2E0-BD62913F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A19F-0724-482E-9841-27FE5733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15AF-5688-44CD-9B3B-DF0D2A15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A67A-8F7C-4CFA-B243-6CA027A2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257F-B17D-4587-9561-BCD35E38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F611-1C3F-4616-9122-D2BE22E2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04E3-3C91-45E5-900E-E6C167FD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21C6-E749-4AC8-B4FD-647707FB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F21A-0DF1-4098-A761-28FCDF19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A31C-A68E-4E01-BF8A-80AB9EF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CE06-424B-4D12-8C89-1F2A8380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A158-4936-45AE-AF19-DD96F695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8F1-387F-4109-996D-C51FB2EDF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5AFC-DD7D-420E-8915-E331CE776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D825-6647-4279-A86D-E40C0712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8351B-C187-486E-B91A-A0EEBEF3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D3D3-BB6B-4DF3-A84D-2C93177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23C4-51EF-4240-89D3-554229CC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39C1-6456-43A4-9786-4E943C6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171BD-6044-4FA1-8577-8E9FE6D82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F863B-C08E-40EE-923D-24E3B2C0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6CDA0-F9D6-4C8B-B286-72918CCA7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B2281-26FB-4071-BC6D-E0545B7F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5B37F-129C-438A-8C25-05C0FE9F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9E2D6-A19D-4E22-8F41-7B79128B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57E1-62C4-4F58-A884-13A69A34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B16C9-F8CE-415C-876B-BD9F1774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2D338-C89B-4D40-A9E0-AAF8381E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5A4F-1D10-42F5-915E-7D98BFB0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02A78-59C6-4687-94E0-9137BF00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AF8FB-7F8C-41AE-9FE0-8773E0DF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7395F-F93A-4C86-B85A-3651C3BD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743F-96E0-4644-A899-87DB4EBE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8593-80BA-47D1-A79E-6865AD1F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7804-B4DA-41A3-A294-AB8840E7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F5C9-A367-4D93-A374-F6AC5161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1D19-6566-4ACF-BA4A-28C042E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E5AB-F434-4AED-ADB5-5E2A04CD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80E1-E169-40E4-A9E5-F4F49475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D03B0-ECCC-41D7-B725-3FD93D5B8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889A7-8AFC-475B-BA5F-CD2D6A01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3B887-157D-4C64-9EF0-9A0D4239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A3EFF-A31D-4A4B-B52C-787AD82E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7863-7777-48C4-B857-03ACFCE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67506-36F4-4DD8-97FE-DF810222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A2396-4E7C-472C-A532-39DF6C68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61A0-8FC9-4C29-8FB1-DF4536658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7CAA-D942-4DD4-9F4C-01207466BEA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B34D-3B4A-43F5-B204-F2368E232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BC0D-46AA-4656-8C96-1B9D8ED02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2AF8-B5C5-4E85-A8A1-E1C156FB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image" Target="../media/image2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image" Target="../media/image3.jpeg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C7A8DE-6422-46CF-A2BD-D965D22D3FD4}"/>
              </a:ext>
            </a:extLst>
          </p:cNvPr>
          <p:cNvSpPr/>
          <p:nvPr/>
        </p:nvSpPr>
        <p:spPr>
          <a:xfrm>
            <a:off x="6138151" y="3813240"/>
            <a:ext cx="1818717" cy="29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0D7B4-6E5F-43AE-BD44-4CD017FF3ADF}"/>
              </a:ext>
            </a:extLst>
          </p:cNvPr>
          <p:cNvSpPr/>
          <p:nvPr/>
        </p:nvSpPr>
        <p:spPr>
          <a:xfrm>
            <a:off x="164823" y="472387"/>
            <a:ext cx="2503816" cy="5587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highlight>
                <a:srgbClr val="00FFFF"/>
              </a:highlight>
            </a:endParaRPr>
          </a:p>
        </p:txBody>
      </p:sp>
      <p:pic>
        <p:nvPicPr>
          <p:cNvPr id="1028" name="Picture 4" descr="Image result for android mobile apps png">
            <a:extLst>
              <a:ext uri="{FF2B5EF4-FFF2-40B4-BE49-F238E27FC236}">
                <a16:creationId xmlns:a16="http://schemas.microsoft.com/office/drawing/2014/main" id="{733217AB-A41B-40AD-806D-77A83995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7" y="1925217"/>
            <a:ext cx="2536477" cy="25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5FF6D2-6689-4D64-AFE7-22402D05869B}"/>
              </a:ext>
            </a:extLst>
          </p:cNvPr>
          <p:cNvSpPr/>
          <p:nvPr/>
        </p:nvSpPr>
        <p:spPr>
          <a:xfrm>
            <a:off x="731211" y="1017038"/>
            <a:ext cx="1269747" cy="485694"/>
          </a:xfrm>
          <a:prstGeom prst="roundRect">
            <a:avLst>
              <a:gd name="adj" fmla="val 0"/>
            </a:avLst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Mobile App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B77AC-2C5F-400F-8423-9D1143DAE432}"/>
              </a:ext>
            </a:extLst>
          </p:cNvPr>
          <p:cNvSpPr/>
          <p:nvPr/>
        </p:nvSpPr>
        <p:spPr>
          <a:xfrm>
            <a:off x="555566" y="4729228"/>
            <a:ext cx="1701840" cy="523907"/>
          </a:xfrm>
          <a:prstGeom prst="rect">
            <a:avLst/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 Prime Videos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B61917-6210-446A-AAA1-4CBA9D6D3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925992"/>
              </p:ext>
            </p:extLst>
          </p:nvPr>
        </p:nvGraphicFramePr>
        <p:xfrm>
          <a:off x="3086247" y="1141519"/>
          <a:ext cx="3217276" cy="69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9FB9583-0BDF-4C51-8103-466A0AEF5677}"/>
              </a:ext>
            </a:extLst>
          </p:cNvPr>
          <p:cNvSpPr/>
          <p:nvPr/>
        </p:nvSpPr>
        <p:spPr>
          <a:xfrm rot="10800000">
            <a:off x="3258179" y="2210364"/>
            <a:ext cx="3045343" cy="559833"/>
          </a:xfrm>
          <a:prstGeom prst="chevron">
            <a:avLst>
              <a:gd name="adj" fmla="val 40000"/>
            </a:avLst>
          </a:prstGeom>
          <a:solidFill>
            <a:srgbClr val="486E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9465E-A23D-4BF8-92B3-0BE1EC78B692}"/>
              </a:ext>
            </a:extLst>
          </p:cNvPr>
          <p:cNvGrpSpPr/>
          <p:nvPr/>
        </p:nvGrpSpPr>
        <p:grpSpPr>
          <a:xfrm>
            <a:off x="2827289" y="2419511"/>
            <a:ext cx="2396458" cy="542948"/>
            <a:chOff x="865301" y="139958"/>
            <a:chExt cx="2734552" cy="55983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B09E36-7495-41C6-9A57-E21F24FABC9D}"/>
                </a:ext>
              </a:extLst>
            </p:cNvPr>
            <p:cNvSpPr/>
            <p:nvPr/>
          </p:nvSpPr>
          <p:spPr>
            <a:xfrm>
              <a:off x="865301" y="139958"/>
              <a:ext cx="2734552" cy="559833"/>
            </a:xfrm>
            <a:prstGeom prst="roundRect">
              <a:avLst>
                <a:gd name="adj" fmla="val 10000"/>
              </a:avLst>
            </a:prstGeom>
            <a:solidFill>
              <a:srgbClr val="B2B2B2">
                <a:alpha val="89804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FD7A629-609A-4FDB-BC92-C5A8EE296C55}"/>
                </a:ext>
              </a:extLst>
            </p:cNvPr>
            <p:cNvSpPr txBox="1"/>
            <p:nvPr/>
          </p:nvSpPr>
          <p:spPr>
            <a:xfrm>
              <a:off x="881698" y="156355"/>
              <a:ext cx="2701758" cy="527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Login Successful</a:t>
              </a:r>
              <a:endParaRPr lang="en-US" sz="1400" kern="1200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BD186E-051C-4BF2-99FC-6A2CA8285DC9}"/>
              </a:ext>
            </a:extLst>
          </p:cNvPr>
          <p:cNvSpPr/>
          <p:nvPr/>
        </p:nvSpPr>
        <p:spPr>
          <a:xfrm>
            <a:off x="6608684" y="93005"/>
            <a:ext cx="969163" cy="35645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738B2-3687-492F-8581-4F18A4FB2072}"/>
              </a:ext>
            </a:extLst>
          </p:cNvPr>
          <p:cNvSpPr/>
          <p:nvPr/>
        </p:nvSpPr>
        <p:spPr>
          <a:xfrm>
            <a:off x="6854822" y="390492"/>
            <a:ext cx="465938" cy="2960683"/>
          </a:xfrm>
          <a:prstGeom prst="rect">
            <a:avLst/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Authentication Server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5C7864D-BED8-424A-812C-1B9DBE35B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450390"/>
              </p:ext>
            </p:extLst>
          </p:nvPr>
        </p:nvGraphicFramePr>
        <p:xfrm>
          <a:off x="2507994" y="3664544"/>
          <a:ext cx="4184636" cy="196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098457C-C6CA-4564-B0B0-DBDE3EDE45F8}"/>
              </a:ext>
            </a:extLst>
          </p:cNvPr>
          <p:cNvSpPr/>
          <p:nvPr/>
        </p:nvSpPr>
        <p:spPr>
          <a:xfrm>
            <a:off x="3463041" y="4872173"/>
            <a:ext cx="1818717" cy="28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Form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ADF742-A8B0-4EA2-BECE-1B8960837832}"/>
              </a:ext>
            </a:extLst>
          </p:cNvPr>
          <p:cNvSpPr/>
          <p:nvPr/>
        </p:nvSpPr>
        <p:spPr>
          <a:xfrm>
            <a:off x="9555821" y="554476"/>
            <a:ext cx="2397858" cy="5622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333B421-487F-4539-9F4E-990EDF92A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135036"/>
              </p:ext>
            </p:extLst>
          </p:nvPr>
        </p:nvGraphicFramePr>
        <p:xfrm>
          <a:off x="7956868" y="4241090"/>
          <a:ext cx="1598953" cy="91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BB4EF4-E225-46F2-AFB6-A082741CD975}"/>
              </a:ext>
            </a:extLst>
          </p:cNvPr>
          <p:cNvSpPr/>
          <p:nvPr/>
        </p:nvSpPr>
        <p:spPr>
          <a:xfrm>
            <a:off x="9709855" y="680936"/>
            <a:ext cx="2101174" cy="408563"/>
          </a:xfrm>
          <a:prstGeom prst="rect">
            <a:avLst/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ADB Server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96E84A-E8F6-4667-9F0F-384D1FA9D5BB}"/>
              </a:ext>
            </a:extLst>
          </p:cNvPr>
          <p:cNvSpPr/>
          <p:nvPr/>
        </p:nvSpPr>
        <p:spPr>
          <a:xfrm>
            <a:off x="9762516" y="1141519"/>
            <a:ext cx="2034725" cy="4825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Java SDK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77F47C-771B-4600-BB5A-836F0552DE02}"/>
              </a:ext>
            </a:extLst>
          </p:cNvPr>
          <p:cNvSpPr/>
          <p:nvPr/>
        </p:nvSpPr>
        <p:spPr>
          <a:xfrm>
            <a:off x="10058400" y="4872173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Movie Details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Retrival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125A2-37F7-48EC-82E2-417787A3FB53}"/>
              </a:ext>
            </a:extLst>
          </p:cNvPr>
          <p:cNvSpPr/>
          <p:nvPr/>
        </p:nvSpPr>
        <p:spPr>
          <a:xfrm>
            <a:off x="10035698" y="3964257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NB Classification Algorithm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4FB8A94-54D2-4597-BA06-DB13530D32E8}"/>
              </a:ext>
            </a:extLst>
          </p:cNvPr>
          <p:cNvSpPr/>
          <p:nvPr/>
        </p:nvSpPr>
        <p:spPr>
          <a:xfrm rot="10800000">
            <a:off x="10583694" y="4590070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0C76D7-25C4-4310-982D-599103475E17}"/>
              </a:ext>
            </a:extLst>
          </p:cNvPr>
          <p:cNvSpPr/>
          <p:nvPr/>
        </p:nvSpPr>
        <p:spPr>
          <a:xfrm>
            <a:off x="10042182" y="3046610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Classified Movies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0E42F3E-3B40-47CA-AF3C-B67B6D237735}"/>
              </a:ext>
            </a:extLst>
          </p:cNvPr>
          <p:cNvSpPr/>
          <p:nvPr/>
        </p:nvSpPr>
        <p:spPr>
          <a:xfrm rot="10800000">
            <a:off x="10580450" y="3672423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63A438-D1C4-4AAD-99C4-593EFE5E49B6}"/>
              </a:ext>
            </a:extLst>
          </p:cNvPr>
          <p:cNvSpPr/>
          <p:nvPr/>
        </p:nvSpPr>
        <p:spPr>
          <a:xfrm>
            <a:off x="10000028" y="2119237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Sentimental Analysis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FECA4CA4-7F29-41DB-B30B-CD1A3DC95AE2}"/>
              </a:ext>
            </a:extLst>
          </p:cNvPr>
          <p:cNvSpPr/>
          <p:nvPr/>
        </p:nvSpPr>
        <p:spPr>
          <a:xfrm rot="10800000">
            <a:off x="10567480" y="2745050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60F534-9269-4585-9B1D-D8E00DBBC9A2}"/>
              </a:ext>
            </a:extLst>
          </p:cNvPr>
          <p:cNvSpPr/>
          <p:nvPr/>
        </p:nvSpPr>
        <p:spPr>
          <a:xfrm>
            <a:off x="10003270" y="1198350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Related Movies Recommendation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077E3BF-5DCE-4A53-9560-6F8EC1F36762}"/>
              </a:ext>
            </a:extLst>
          </p:cNvPr>
          <p:cNvSpPr/>
          <p:nvPr/>
        </p:nvSpPr>
        <p:spPr>
          <a:xfrm rot="10800000">
            <a:off x="10570722" y="1824163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Image result for android mobile apps png">
            <a:extLst>
              <a:ext uri="{FF2B5EF4-FFF2-40B4-BE49-F238E27FC236}">
                <a16:creationId xmlns:a16="http://schemas.microsoft.com/office/drawing/2014/main" id="{B1018547-17CB-4729-9705-277BB169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52" y="3867545"/>
            <a:ext cx="2822504" cy="282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D5FF47-CBDD-4FC4-9CCB-1DA344F21A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60" y="4071922"/>
            <a:ext cx="1397052" cy="227835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F27631-CA62-451E-9462-2718817A3B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8" y="2111392"/>
            <a:ext cx="1321705" cy="20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C7A8DE-6422-46CF-A2BD-D965D22D3FD4}"/>
              </a:ext>
            </a:extLst>
          </p:cNvPr>
          <p:cNvSpPr/>
          <p:nvPr/>
        </p:nvSpPr>
        <p:spPr>
          <a:xfrm>
            <a:off x="6138151" y="3813240"/>
            <a:ext cx="1818717" cy="29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0D7B4-6E5F-43AE-BD44-4CD017FF3ADF}"/>
              </a:ext>
            </a:extLst>
          </p:cNvPr>
          <p:cNvSpPr/>
          <p:nvPr/>
        </p:nvSpPr>
        <p:spPr>
          <a:xfrm>
            <a:off x="164823" y="472387"/>
            <a:ext cx="2503816" cy="5587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highlight>
                <a:srgbClr val="00FFFF"/>
              </a:highlight>
            </a:endParaRPr>
          </a:p>
        </p:txBody>
      </p:sp>
      <p:pic>
        <p:nvPicPr>
          <p:cNvPr id="1028" name="Picture 4" descr="Image result for android mobile apps png">
            <a:extLst>
              <a:ext uri="{FF2B5EF4-FFF2-40B4-BE49-F238E27FC236}">
                <a16:creationId xmlns:a16="http://schemas.microsoft.com/office/drawing/2014/main" id="{733217AB-A41B-40AD-806D-77A83995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7" y="1925217"/>
            <a:ext cx="2536477" cy="25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5FF6D2-6689-4D64-AFE7-22402D05869B}"/>
              </a:ext>
            </a:extLst>
          </p:cNvPr>
          <p:cNvSpPr/>
          <p:nvPr/>
        </p:nvSpPr>
        <p:spPr>
          <a:xfrm>
            <a:off x="731211" y="1017038"/>
            <a:ext cx="1269747" cy="485694"/>
          </a:xfrm>
          <a:prstGeom prst="roundRect">
            <a:avLst>
              <a:gd name="adj" fmla="val 0"/>
            </a:avLst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Mobile App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B77AC-2C5F-400F-8423-9D1143DAE432}"/>
              </a:ext>
            </a:extLst>
          </p:cNvPr>
          <p:cNvSpPr/>
          <p:nvPr/>
        </p:nvSpPr>
        <p:spPr>
          <a:xfrm>
            <a:off x="555566" y="4729228"/>
            <a:ext cx="1701840" cy="523907"/>
          </a:xfrm>
          <a:prstGeom prst="rect">
            <a:avLst/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 Prime Videos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B61917-6210-446A-AAA1-4CBA9D6D3E59}"/>
              </a:ext>
            </a:extLst>
          </p:cNvPr>
          <p:cNvGraphicFramePr/>
          <p:nvPr>
            <p:extLst/>
          </p:nvPr>
        </p:nvGraphicFramePr>
        <p:xfrm>
          <a:off x="3086247" y="1141519"/>
          <a:ext cx="3217276" cy="69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9FB9583-0BDF-4C51-8103-466A0AEF5677}"/>
              </a:ext>
            </a:extLst>
          </p:cNvPr>
          <p:cNvSpPr/>
          <p:nvPr/>
        </p:nvSpPr>
        <p:spPr>
          <a:xfrm rot="10800000">
            <a:off x="3258179" y="2210364"/>
            <a:ext cx="3045343" cy="559833"/>
          </a:xfrm>
          <a:prstGeom prst="chevron">
            <a:avLst>
              <a:gd name="adj" fmla="val 40000"/>
            </a:avLst>
          </a:prstGeom>
          <a:solidFill>
            <a:srgbClr val="486E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9465E-A23D-4BF8-92B3-0BE1EC78B692}"/>
              </a:ext>
            </a:extLst>
          </p:cNvPr>
          <p:cNvGrpSpPr/>
          <p:nvPr/>
        </p:nvGrpSpPr>
        <p:grpSpPr>
          <a:xfrm>
            <a:off x="2827289" y="2419511"/>
            <a:ext cx="2396458" cy="542948"/>
            <a:chOff x="865301" y="139958"/>
            <a:chExt cx="2734552" cy="55983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B09E36-7495-41C6-9A57-E21F24FABC9D}"/>
                </a:ext>
              </a:extLst>
            </p:cNvPr>
            <p:cNvSpPr/>
            <p:nvPr/>
          </p:nvSpPr>
          <p:spPr>
            <a:xfrm>
              <a:off x="865301" y="139958"/>
              <a:ext cx="2734552" cy="559833"/>
            </a:xfrm>
            <a:prstGeom prst="roundRect">
              <a:avLst>
                <a:gd name="adj" fmla="val 10000"/>
              </a:avLst>
            </a:prstGeom>
            <a:solidFill>
              <a:srgbClr val="B2B2B2">
                <a:alpha val="89804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FD7A629-609A-4FDB-BC92-C5A8EE296C55}"/>
                </a:ext>
              </a:extLst>
            </p:cNvPr>
            <p:cNvSpPr txBox="1"/>
            <p:nvPr/>
          </p:nvSpPr>
          <p:spPr>
            <a:xfrm>
              <a:off x="881698" y="156355"/>
              <a:ext cx="2701758" cy="527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Login Successful</a:t>
              </a:r>
              <a:endParaRPr lang="en-US" sz="1400" kern="1200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BD186E-051C-4BF2-99FC-6A2CA8285DC9}"/>
              </a:ext>
            </a:extLst>
          </p:cNvPr>
          <p:cNvSpPr/>
          <p:nvPr/>
        </p:nvSpPr>
        <p:spPr>
          <a:xfrm>
            <a:off x="6608684" y="93005"/>
            <a:ext cx="969163" cy="35645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738B2-3687-492F-8581-4F18A4FB2072}"/>
              </a:ext>
            </a:extLst>
          </p:cNvPr>
          <p:cNvSpPr/>
          <p:nvPr/>
        </p:nvSpPr>
        <p:spPr>
          <a:xfrm>
            <a:off x="6854822" y="390492"/>
            <a:ext cx="465938" cy="2960683"/>
          </a:xfrm>
          <a:prstGeom prst="rect">
            <a:avLst/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Authentication Server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5C7864D-BED8-424A-812C-1B9DBE35B89A}"/>
              </a:ext>
            </a:extLst>
          </p:cNvPr>
          <p:cNvGraphicFramePr/>
          <p:nvPr>
            <p:extLst/>
          </p:nvPr>
        </p:nvGraphicFramePr>
        <p:xfrm>
          <a:off x="2507994" y="3664544"/>
          <a:ext cx="4184636" cy="196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098457C-C6CA-4564-B0B0-DBDE3EDE45F8}"/>
              </a:ext>
            </a:extLst>
          </p:cNvPr>
          <p:cNvSpPr/>
          <p:nvPr/>
        </p:nvSpPr>
        <p:spPr>
          <a:xfrm>
            <a:off x="3463041" y="4872173"/>
            <a:ext cx="1818717" cy="28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Form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ADF742-A8B0-4EA2-BECE-1B8960837832}"/>
              </a:ext>
            </a:extLst>
          </p:cNvPr>
          <p:cNvSpPr/>
          <p:nvPr/>
        </p:nvSpPr>
        <p:spPr>
          <a:xfrm>
            <a:off x="9555821" y="554476"/>
            <a:ext cx="2397858" cy="5622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333B421-487F-4539-9F4E-990EDF92A35C}"/>
              </a:ext>
            </a:extLst>
          </p:cNvPr>
          <p:cNvGraphicFramePr/>
          <p:nvPr>
            <p:extLst/>
          </p:nvPr>
        </p:nvGraphicFramePr>
        <p:xfrm>
          <a:off x="7956868" y="4241090"/>
          <a:ext cx="1598953" cy="91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BB4EF4-E225-46F2-AFB6-A082741CD975}"/>
              </a:ext>
            </a:extLst>
          </p:cNvPr>
          <p:cNvSpPr/>
          <p:nvPr/>
        </p:nvSpPr>
        <p:spPr>
          <a:xfrm>
            <a:off x="9709855" y="680936"/>
            <a:ext cx="2101174" cy="408563"/>
          </a:xfrm>
          <a:prstGeom prst="rect">
            <a:avLst/>
          </a:prstGeom>
          <a:solidFill>
            <a:srgbClr val="CC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ADB Server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96E84A-E8F6-4667-9F0F-384D1FA9D5BB}"/>
              </a:ext>
            </a:extLst>
          </p:cNvPr>
          <p:cNvSpPr/>
          <p:nvPr/>
        </p:nvSpPr>
        <p:spPr>
          <a:xfrm>
            <a:off x="9762516" y="1141519"/>
            <a:ext cx="2034725" cy="4825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Java SDK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77F47C-771B-4600-BB5A-836F0552DE02}"/>
              </a:ext>
            </a:extLst>
          </p:cNvPr>
          <p:cNvSpPr/>
          <p:nvPr/>
        </p:nvSpPr>
        <p:spPr>
          <a:xfrm>
            <a:off x="10058400" y="4872173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Movie Details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Retrival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125A2-37F7-48EC-82E2-417787A3FB53}"/>
              </a:ext>
            </a:extLst>
          </p:cNvPr>
          <p:cNvSpPr/>
          <p:nvPr/>
        </p:nvSpPr>
        <p:spPr>
          <a:xfrm>
            <a:off x="10035698" y="3964257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NB Classification Algorithm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4FB8A94-54D2-4597-BA06-DB13530D32E8}"/>
              </a:ext>
            </a:extLst>
          </p:cNvPr>
          <p:cNvSpPr/>
          <p:nvPr/>
        </p:nvSpPr>
        <p:spPr>
          <a:xfrm rot="10800000">
            <a:off x="10583694" y="4590070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0C76D7-25C4-4310-982D-599103475E17}"/>
              </a:ext>
            </a:extLst>
          </p:cNvPr>
          <p:cNvSpPr/>
          <p:nvPr/>
        </p:nvSpPr>
        <p:spPr>
          <a:xfrm>
            <a:off x="10042182" y="3046610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Classified Movies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0E42F3E-3B40-47CA-AF3C-B67B6D237735}"/>
              </a:ext>
            </a:extLst>
          </p:cNvPr>
          <p:cNvSpPr/>
          <p:nvPr/>
        </p:nvSpPr>
        <p:spPr>
          <a:xfrm rot="10800000">
            <a:off x="10580450" y="3672423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63A438-D1C4-4AAD-99C4-593EFE5E49B6}"/>
              </a:ext>
            </a:extLst>
          </p:cNvPr>
          <p:cNvSpPr/>
          <p:nvPr/>
        </p:nvSpPr>
        <p:spPr>
          <a:xfrm>
            <a:off x="10000028" y="2119237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Sentimental Analysis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FECA4CA4-7F29-41DB-B30B-CD1A3DC95AE2}"/>
              </a:ext>
            </a:extLst>
          </p:cNvPr>
          <p:cNvSpPr/>
          <p:nvPr/>
        </p:nvSpPr>
        <p:spPr>
          <a:xfrm rot="10800000">
            <a:off x="10567480" y="2745050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60F534-9269-4585-9B1D-D8E00DBBC9A2}"/>
              </a:ext>
            </a:extLst>
          </p:cNvPr>
          <p:cNvSpPr/>
          <p:nvPr/>
        </p:nvSpPr>
        <p:spPr>
          <a:xfrm>
            <a:off x="10003270" y="1198350"/>
            <a:ext cx="1475395" cy="6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Related Movies Recommendation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077E3BF-5DCE-4A53-9560-6F8EC1F36762}"/>
              </a:ext>
            </a:extLst>
          </p:cNvPr>
          <p:cNvSpPr/>
          <p:nvPr/>
        </p:nvSpPr>
        <p:spPr>
          <a:xfrm rot="10800000">
            <a:off x="10570722" y="1824163"/>
            <a:ext cx="321013" cy="262647"/>
          </a:xfrm>
          <a:prstGeom prst="downArrow">
            <a:avLst/>
          </a:prstGeom>
          <a:solidFill>
            <a:srgbClr val="486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Image result for android mobile apps png">
            <a:extLst>
              <a:ext uri="{FF2B5EF4-FFF2-40B4-BE49-F238E27FC236}">
                <a16:creationId xmlns:a16="http://schemas.microsoft.com/office/drawing/2014/main" id="{B1018547-17CB-4729-9705-277BB169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52" y="3867545"/>
            <a:ext cx="2822504" cy="282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D5FF47-CBDD-4FC4-9CCB-1DA344F21A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60" y="4071922"/>
            <a:ext cx="1397052" cy="227835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F27631-CA62-451E-9462-2718817A3B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8" y="2111392"/>
            <a:ext cx="1321705" cy="20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5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70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Dwiz Kumar</dc:creator>
  <cp:lastModifiedBy>Dwiz Kumar</cp:lastModifiedBy>
  <cp:revision>45</cp:revision>
  <dcterms:created xsi:type="dcterms:W3CDTF">2018-04-19T04:56:50Z</dcterms:created>
  <dcterms:modified xsi:type="dcterms:W3CDTF">2018-04-19T06:53:30Z</dcterms:modified>
</cp:coreProperties>
</file>