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2" r:id="rId5"/>
    <p:sldId id="261" r:id="rId6"/>
    <p:sldId id="263" r:id="rId7"/>
    <p:sldId id="264" r:id="rId8"/>
    <p:sldId id="259" r:id="rId9"/>
  </p:sldIdLst>
  <p:sldSz cx="18288000" cy="12801600"/>
  <p:notesSz cx="6858000" cy="9144000"/>
  <p:defaultTextStyle>
    <a:defPPr>
      <a:defRPr lang="en-US"/>
    </a:defPPr>
    <a:lvl1pPr marL="0" algn="l" defTabSz="457172" rtl="0" eaLnBrk="1" latinLnBrk="0" hangingPunct="1">
      <a:defRPr sz="1800" kern="1200">
        <a:solidFill>
          <a:schemeClr val="tx1"/>
        </a:solidFill>
        <a:latin typeface="+mn-lt"/>
        <a:ea typeface="+mn-ea"/>
        <a:cs typeface="+mn-cs"/>
      </a:defRPr>
    </a:lvl1pPr>
    <a:lvl2pPr marL="457172" algn="l" defTabSz="457172" rtl="0" eaLnBrk="1" latinLnBrk="0" hangingPunct="1">
      <a:defRPr sz="1800" kern="1200">
        <a:solidFill>
          <a:schemeClr val="tx1"/>
        </a:solidFill>
        <a:latin typeface="+mn-lt"/>
        <a:ea typeface="+mn-ea"/>
        <a:cs typeface="+mn-cs"/>
      </a:defRPr>
    </a:lvl2pPr>
    <a:lvl3pPr marL="914345" algn="l" defTabSz="457172" rtl="0" eaLnBrk="1" latinLnBrk="0" hangingPunct="1">
      <a:defRPr sz="1800" kern="1200">
        <a:solidFill>
          <a:schemeClr val="tx1"/>
        </a:solidFill>
        <a:latin typeface="+mn-lt"/>
        <a:ea typeface="+mn-ea"/>
        <a:cs typeface="+mn-cs"/>
      </a:defRPr>
    </a:lvl3pPr>
    <a:lvl4pPr marL="1371517" algn="l" defTabSz="457172" rtl="0" eaLnBrk="1" latinLnBrk="0" hangingPunct="1">
      <a:defRPr sz="1800" kern="1200">
        <a:solidFill>
          <a:schemeClr val="tx1"/>
        </a:solidFill>
        <a:latin typeface="+mn-lt"/>
        <a:ea typeface="+mn-ea"/>
        <a:cs typeface="+mn-cs"/>
      </a:defRPr>
    </a:lvl4pPr>
    <a:lvl5pPr marL="1828690" algn="l" defTabSz="457172" rtl="0" eaLnBrk="1" latinLnBrk="0" hangingPunct="1">
      <a:defRPr sz="1800" kern="1200">
        <a:solidFill>
          <a:schemeClr val="tx1"/>
        </a:solidFill>
        <a:latin typeface="+mn-lt"/>
        <a:ea typeface="+mn-ea"/>
        <a:cs typeface="+mn-cs"/>
      </a:defRPr>
    </a:lvl5pPr>
    <a:lvl6pPr marL="2285861" algn="l" defTabSz="457172" rtl="0" eaLnBrk="1" latinLnBrk="0" hangingPunct="1">
      <a:defRPr sz="1800" kern="1200">
        <a:solidFill>
          <a:schemeClr val="tx1"/>
        </a:solidFill>
        <a:latin typeface="+mn-lt"/>
        <a:ea typeface="+mn-ea"/>
        <a:cs typeface="+mn-cs"/>
      </a:defRPr>
    </a:lvl6pPr>
    <a:lvl7pPr marL="2743034" algn="l" defTabSz="457172" rtl="0" eaLnBrk="1" latinLnBrk="0" hangingPunct="1">
      <a:defRPr sz="1800" kern="1200">
        <a:solidFill>
          <a:schemeClr val="tx1"/>
        </a:solidFill>
        <a:latin typeface="+mn-lt"/>
        <a:ea typeface="+mn-ea"/>
        <a:cs typeface="+mn-cs"/>
      </a:defRPr>
    </a:lvl7pPr>
    <a:lvl8pPr marL="3200206" algn="l" defTabSz="457172" rtl="0" eaLnBrk="1" latinLnBrk="0" hangingPunct="1">
      <a:defRPr sz="1800" kern="1200">
        <a:solidFill>
          <a:schemeClr val="tx1"/>
        </a:solidFill>
        <a:latin typeface="+mn-lt"/>
        <a:ea typeface="+mn-ea"/>
        <a:cs typeface="+mn-cs"/>
      </a:defRPr>
    </a:lvl8pPr>
    <a:lvl9pPr marL="3657379" algn="l" defTabSz="45717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6234"/>
    <a:srgbClr val="902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p:scale>
          <a:sx n="33" d="100"/>
          <a:sy n="33" d="100"/>
        </p:scale>
        <p:origin x="159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095079"/>
            <a:ext cx="15544800" cy="4456853"/>
          </a:xfrm>
        </p:spPr>
        <p:txBody>
          <a:bodyPr anchor="b"/>
          <a:lstStyle>
            <a:lvl1pPr algn="ctr">
              <a:defRPr sz="11200"/>
            </a:lvl1pPr>
          </a:lstStyle>
          <a:p>
            <a:r>
              <a:rPr lang="en-US"/>
              <a:t>Click to edit Master title style</a:t>
            </a:r>
            <a:endParaRPr lang="en-US" dirty="0"/>
          </a:p>
        </p:txBody>
      </p:sp>
      <p:sp>
        <p:nvSpPr>
          <p:cNvPr id="3" name="Subtitle 2"/>
          <p:cNvSpPr>
            <a:spLocks noGrp="1"/>
          </p:cNvSpPr>
          <p:nvPr>
            <p:ph type="subTitle" idx="1"/>
          </p:nvPr>
        </p:nvSpPr>
        <p:spPr>
          <a:xfrm>
            <a:off x="2286000" y="6723804"/>
            <a:ext cx="13716000" cy="3090756"/>
          </a:xfrm>
        </p:spPr>
        <p:txBody>
          <a:bodyPr/>
          <a:lstStyle>
            <a:lvl1pPr marL="0" indent="0" algn="ctr">
              <a:buNone/>
              <a:defRPr sz="4480"/>
            </a:lvl1pPr>
            <a:lvl2pPr marL="853492" indent="0" algn="ctr">
              <a:buNone/>
              <a:defRPr sz="3733"/>
            </a:lvl2pPr>
            <a:lvl3pPr marL="1706982" indent="0" algn="ctr">
              <a:buNone/>
              <a:defRPr sz="3360"/>
            </a:lvl3pPr>
            <a:lvl4pPr marL="2560475" indent="0" algn="ctr">
              <a:buNone/>
              <a:defRPr sz="2987"/>
            </a:lvl4pPr>
            <a:lvl5pPr marL="3413966" indent="0" algn="ctr">
              <a:buNone/>
              <a:defRPr sz="2987"/>
            </a:lvl5pPr>
            <a:lvl6pPr marL="4267457" indent="0" algn="ctr">
              <a:buNone/>
              <a:defRPr sz="2987"/>
            </a:lvl6pPr>
            <a:lvl7pPr marL="5120949" indent="0" algn="ctr">
              <a:buNone/>
              <a:defRPr sz="2987"/>
            </a:lvl7pPr>
            <a:lvl8pPr marL="5974441" indent="0" algn="ctr">
              <a:buNone/>
              <a:defRPr sz="2987"/>
            </a:lvl8pPr>
            <a:lvl9pPr marL="6827932" indent="0" algn="ctr">
              <a:buNone/>
              <a:defRPr sz="298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D1A68D-4B82-4980-BC7F-972FEE8619F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8AAEB-3AFC-4A3E-A9D6-D950E179B7C6}" type="slidenum">
              <a:rPr lang="en-US" smtClean="0"/>
              <a:t>‹#›</a:t>
            </a:fld>
            <a:endParaRPr lang="en-US"/>
          </a:p>
        </p:txBody>
      </p:sp>
    </p:spTree>
    <p:extLst>
      <p:ext uri="{BB962C8B-B14F-4D97-AF65-F5344CB8AC3E}">
        <p14:creationId xmlns:p14="http://schemas.microsoft.com/office/powerpoint/2010/main" val="334703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1A68D-4B82-4980-BC7F-972FEE8619F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8AAEB-3AFC-4A3E-A9D6-D950E179B7C6}" type="slidenum">
              <a:rPr lang="en-US" smtClean="0"/>
              <a:t>‹#›</a:t>
            </a:fld>
            <a:endParaRPr lang="en-US"/>
          </a:p>
        </p:txBody>
      </p:sp>
    </p:spTree>
    <p:extLst>
      <p:ext uri="{BB962C8B-B14F-4D97-AF65-F5344CB8AC3E}">
        <p14:creationId xmlns:p14="http://schemas.microsoft.com/office/powerpoint/2010/main" val="291646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681567"/>
            <a:ext cx="3943350"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681567"/>
            <a:ext cx="11601450"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1A68D-4B82-4980-BC7F-972FEE8619F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8AAEB-3AFC-4A3E-A9D6-D950E179B7C6}" type="slidenum">
              <a:rPr lang="en-US" smtClean="0"/>
              <a:t>‹#›</a:t>
            </a:fld>
            <a:endParaRPr lang="en-US"/>
          </a:p>
        </p:txBody>
      </p:sp>
    </p:spTree>
    <p:extLst>
      <p:ext uri="{BB962C8B-B14F-4D97-AF65-F5344CB8AC3E}">
        <p14:creationId xmlns:p14="http://schemas.microsoft.com/office/powerpoint/2010/main" val="321389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1A68D-4B82-4980-BC7F-972FEE8619F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8AAEB-3AFC-4A3E-A9D6-D950E179B7C6}" type="slidenum">
              <a:rPr lang="en-US" smtClean="0"/>
              <a:t>‹#›</a:t>
            </a:fld>
            <a:endParaRPr lang="en-US"/>
          </a:p>
        </p:txBody>
      </p:sp>
    </p:spTree>
    <p:extLst>
      <p:ext uri="{BB962C8B-B14F-4D97-AF65-F5344CB8AC3E}">
        <p14:creationId xmlns:p14="http://schemas.microsoft.com/office/powerpoint/2010/main" val="88326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7" y="3191514"/>
            <a:ext cx="15773400" cy="5325109"/>
          </a:xfrm>
        </p:spPr>
        <p:txBody>
          <a:bodyPr anchor="b"/>
          <a:lstStyle>
            <a:lvl1pPr>
              <a:defRPr sz="11200"/>
            </a:lvl1pPr>
          </a:lstStyle>
          <a:p>
            <a:r>
              <a:rPr lang="en-US"/>
              <a:t>Click to edit Master title style</a:t>
            </a:r>
            <a:endParaRPr lang="en-US" dirty="0"/>
          </a:p>
        </p:txBody>
      </p:sp>
      <p:sp>
        <p:nvSpPr>
          <p:cNvPr id="3" name="Text Placeholder 2"/>
          <p:cNvSpPr>
            <a:spLocks noGrp="1"/>
          </p:cNvSpPr>
          <p:nvPr>
            <p:ph type="body" idx="1"/>
          </p:nvPr>
        </p:nvSpPr>
        <p:spPr>
          <a:xfrm>
            <a:off x="1247777" y="8567001"/>
            <a:ext cx="15773400" cy="2800349"/>
          </a:xfrm>
        </p:spPr>
        <p:txBody>
          <a:bodyPr/>
          <a:lstStyle>
            <a:lvl1pPr marL="0" indent="0">
              <a:buNone/>
              <a:defRPr sz="4480">
                <a:solidFill>
                  <a:schemeClr val="tx1">
                    <a:tint val="82000"/>
                  </a:schemeClr>
                </a:solidFill>
              </a:defRPr>
            </a:lvl1pPr>
            <a:lvl2pPr marL="853492" indent="0">
              <a:buNone/>
              <a:defRPr sz="3733">
                <a:solidFill>
                  <a:schemeClr val="tx1">
                    <a:tint val="82000"/>
                  </a:schemeClr>
                </a:solidFill>
              </a:defRPr>
            </a:lvl2pPr>
            <a:lvl3pPr marL="1706982" indent="0">
              <a:buNone/>
              <a:defRPr sz="3360">
                <a:solidFill>
                  <a:schemeClr val="tx1">
                    <a:tint val="82000"/>
                  </a:schemeClr>
                </a:solidFill>
              </a:defRPr>
            </a:lvl3pPr>
            <a:lvl4pPr marL="2560475" indent="0">
              <a:buNone/>
              <a:defRPr sz="2987">
                <a:solidFill>
                  <a:schemeClr val="tx1">
                    <a:tint val="82000"/>
                  </a:schemeClr>
                </a:solidFill>
              </a:defRPr>
            </a:lvl4pPr>
            <a:lvl5pPr marL="3413966" indent="0">
              <a:buNone/>
              <a:defRPr sz="2987">
                <a:solidFill>
                  <a:schemeClr val="tx1">
                    <a:tint val="82000"/>
                  </a:schemeClr>
                </a:solidFill>
              </a:defRPr>
            </a:lvl5pPr>
            <a:lvl6pPr marL="4267457" indent="0">
              <a:buNone/>
              <a:defRPr sz="2987">
                <a:solidFill>
                  <a:schemeClr val="tx1">
                    <a:tint val="82000"/>
                  </a:schemeClr>
                </a:solidFill>
              </a:defRPr>
            </a:lvl6pPr>
            <a:lvl7pPr marL="5120949" indent="0">
              <a:buNone/>
              <a:defRPr sz="2987">
                <a:solidFill>
                  <a:schemeClr val="tx1">
                    <a:tint val="82000"/>
                  </a:schemeClr>
                </a:solidFill>
              </a:defRPr>
            </a:lvl7pPr>
            <a:lvl8pPr marL="5974441" indent="0">
              <a:buNone/>
              <a:defRPr sz="2987">
                <a:solidFill>
                  <a:schemeClr val="tx1">
                    <a:tint val="82000"/>
                  </a:schemeClr>
                </a:solidFill>
              </a:defRPr>
            </a:lvl8pPr>
            <a:lvl9pPr marL="6827932" indent="0">
              <a:buNone/>
              <a:defRPr sz="298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1A68D-4B82-4980-BC7F-972FEE8619F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8AAEB-3AFC-4A3E-A9D6-D950E179B7C6}" type="slidenum">
              <a:rPr lang="en-US" smtClean="0"/>
              <a:t>‹#›</a:t>
            </a:fld>
            <a:endParaRPr lang="en-US"/>
          </a:p>
        </p:txBody>
      </p:sp>
    </p:spTree>
    <p:extLst>
      <p:ext uri="{BB962C8B-B14F-4D97-AF65-F5344CB8AC3E}">
        <p14:creationId xmlns:p14="http://schemas.microsoft.com/office/powerpoint/2010/main" val="324035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3407833"/>
            <a:ext cx="777240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407833"/>
            <a:ext cx="777240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D1A68D-4B82-4980-BC7F-972FEE8619F0}"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8AAEB-3AFC-4A3E-A9D6-D950E179B7C6}" type="slidenum">
              <a:rPr lang="en-US" smtClean="0"/>
              <a:t>‹#›</a:t>
            </a:fld>
            <a:endParaRPr lang="en-US"/>
          </a:p>
        </p:txBody>
      </p:sp>
    </p:spTree>
    <p:extLst>
      <p:ext uri="{BB962C8B-B14F-4D97-AF65-F5344CB8AC3E}">
        <p14:creationId xmlns:p14="http://schemas.microsoft.com/office/powerpoint/2010/main" val="425442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681570"/>
            <a:ext cx="15773400"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5" y="3138172"/>
            <a:ext cx="7736680" cy="1537969"/>
          </a:xfrm>
        </p:spPr>
        <p:txBody>
          <a:bodyPr anchor="b"/>
          <a:lstStyle>
            <a:lvl1pPr marL="0" indent="0">
              <a:buNone/>
              <a:defRPr sz="4480" b="1"/>
            </a:lvl1pPr>
            <a:lvl2pPr marL="853492" indent="0">
              <a:buNone/>
              <a:defRPr sz="3733" b="1"/>
            </a:lvl2pPr>
            <a:lvl3pPr marL="1706982" indent="0">
              <a:buNone/>
              <a:defRPr sz="3360" b="1"/>
            </a:lvl3pPr>
            <a:lvl4pPr marL="2560475" indent="0">
              <a:buNone/>
              <a:defRPr sz="2987" b="1"/>
            </a:lvl4pPr>
            <a:lvl5pPr marL="3413966" indent="0">
              <a:buNone/>
              <a:defRPr sz="2987" b="1"/>
            </a:lvl5pPr>
            <a:lvl6pPr marL="4267457" indent="0">
              <a:buNone/>
              <a:defRPr sz="2987" b="1"/>
            </a:lvl6pPr>
            <a:lvl7pPr marL="5120949" indent="0">
              <a:buNone/>
              <a:defRPr sz="2987" b="1"/>
            </a:lvl7pPr>
            <a:lvl8pPr marL="5974441" indent="0">
              <a:buNone/>
              <a:defRPr sz="2987" b="1"/>
            </a:lvl8pPr>
            <a:lvl9pPr marL="6827932" indent="0">
              <a:buNone/>
              <a:defRPr sz="2987" b="1"/>
            </a:lvl9pPr>
          </a:lstStyle>
          <a:p>
            <a:pPr lvl="0"/>
            <a:r>
              <a:rPr lang="en-US"/>
              <a:t>Click to edit Master text styles</a:t>
            </a:r>
          </a:p>
        </p:txBody>
      </p:sp>
      <p:sp>
        <p:nvSpPr>
          <p:cNvPr id="4" name="Content Placeholder 3"/>
          <p:cNvSpPr>
            <a:spLocks noGrp="1"/>
          </p:cNvSpPr>
          <p:nvPr>
            <p:ph sz="half" idx="2"/>
          </p:nvPr>
        </p:nvSpPr>
        <p:spPr>
          <a:xfrm>
            <a:off x="1259685" y="4676140"/>
            <a:ext cx="7736680"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2" y="3138172"/>
            <a:ext cx="7774782" cy="1537969"/>
          </a:xfrm>
        </p:spPr>
        <p:txBody>
          <a:bodyPr anchor="b"/>
          <a:lstStyle>
            <a:lvl1pPr marL="0" indent="0">
              <a:buNone/>
              <a:defRPr sz="4480" b="1"/>
            </a:lvl1pPr>
            <a:lvl2pPr marL="853492" indent="0">
              <a:buNone/>
              <a:defRPr sz="3733" b="1"/>
            </a:lvl2pPr>
            <a:lvl3pPr marL="1706982" indent="0">
              <a:buNone/>
              <a:defRPr sz="3360" b="1"/>
            </a:lvl3pPr>
            <a:lvl4pPr marL="2560475" indent="0">
              <a:buNone/>
              <a:defRPr sz="2987" b="1"/>
            </a:lvl4pPr>
            <a:lvl5pPr marL="3413966" indent="0">
              <a:buNone/>
              <a:defRPr sz="2987" b="1"/>
            </a:lvl5pPr>
            <a:lvl6pPr marL="4267457" indent="0">
              <a:buNone/>
              <a:defRPr sz="2987" b="1"/>
            </a:lvl6pPr>
            <a:lvl7pPr marL="5120949" indent="0">
              <a:buNone/>
              <a:defRPr sz="2987" b="1"/>
            </a:lvl7pPr>
            <a:lvl8pPr marL="5974441" indent="0">
              <a:buNone/>
              <a:defRPr sz="2987" b="1"/>
            </a:lvl8pPr>
            <a:lvl9pPr marL="6827932" indent="0">
              <a:buNone/>
              <a:defRPr sz="2987" b="1"/>
            </a:lvl9pPr>
          </a:lstStyle>
          <a:p>
            <a:pPr lvl="0"/>
            <a:r>
              <a:rPr lang="en-US"/>
              <a:t>Click to edit Master text styles</a:t>
            </a:r>
          </a:p>
        </p:txBody>
      </p:sp>
      <p:sp>
        <p:nvSpPr>
          <p:cNvPr id="6" name="Content Placeholder 5"/>
          <p:cNvSpPr>
            <a:spLocks noGrp="1"/>
          </p:cNvSpPr>
          <p:nvPr>
            <p:ph sz="quarter" idx="4"/>
          </p:nvPr>
        </p:nvSpPr>
        <p:spPr>
          <a:xfrm>
            <a:off x="9258302" y="4676140"/>
            <a:ext cx="7774782"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D1A68D-4B82-4980-BC7F-972FEE8619F0}"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A8AAEB-3AFC-4A3E-A9D6-D950E179B7C6}" type="slidenum">
              <a:rPr lang="en-US" smtClean="0"/>
              <a:t>‹#›</a:t>
            </a:fld>
            <a:endParaRPr lang="en-US"/>
          </a:p>
        </p:txBody>
      </p:sp>
    </p:spTree>
    <p:extLst>
      <p:ext uri="{BB962C8B-B14F-4D97-AF65-F5344CB8AC3E}">
        <p14:creationId xmlns:p14="http://schemas.microsoft.com/office/powerpoint/2010/main" val="391392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D1A68D-4B82-4980-BC7F-972FEE8619F0}"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A8AAEB-3AFC-4A3E-A9D6-D950E179B7C6}" type="slidenum">
              <a:rPr lang="en-US" smtClean="0"/>
              <a:t>‹#›</a:t>
            </a:fld>
            <a:endParaRPr lang="en-US"/>
          </a:p>
        </p:txBody>
      </p:sp>
    </p:spTree>
    <p:extLst>
      <p:ext uri="{BB962C8B-B14F-4D97-AF65-F5344CB8AC3E}">
        <p14:creationId xmlns:p14="http://schemas.microsoft.com/office/powerpoint/2010/main" val="7496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1A68D-4B82-4980-BC7F-972FEE8619F0}"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A8AAEB-3AFC-4A3E-A9D6-D950E179B7C6}" type="slidenum">
              <a:rPr lang="en-US" smtClean="0"/>
              <a:t>‹#›</a:t>
            </a:fld>
            <a:endParaRPr lang="en-US"/>
          </a:p>
        </p:txBody>
      </p:sp>
    </p:spTree>
    <p:extLst>
      <p:ext uri="{BB962C8B-B14F-4D97-AF65-F5344CB8AC3E}">
        <p14:creationId xmlns:p14="http://schemas.microsoft.com/office/powerpoint/2010/main" val="24592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853440"/>
            <a:ext cx="5898356" cy="2987040"/>
          </a:xfrm>
        </p:spPr>
        <p:txBody>
          <a:bodyPr anchor="b"/>
          <a:lstStyle>
            <a:lvl1pPr>
              <a:defRPr sz="5973"/>
            </a:lvl1pPr>
          </a:lstStyle>
          <a:p>
            <a:r>
              <a:rPr lang="en-US"/>
              <a:t>Click to edit Master title style</a:t>
            </a:r>
            <a:endParaRPr lang="en-US" dirty="0"/>
          </a:p>
        </p:txBody>
      </p:sp>
      <p:sp>
        <p:nvSpPr>
          <p:cNvPr id="3" name="Content Placeholder 2"/>
          <p:cNvSpPr>
            <a:spLocks noGrp="1"/>
          </p:cNvSpPr>
          <p:nvPr>
            <p:ph idx="1"/>
          </p:nvPr>
        </p:nvSpPr>
        <p:spPr>
          <a:xfrm>
            <a:off x="7774783" y="1843197"/>
            <a:ext cx="9258300" cy="9097433"/>
          </a:xfrm>
        </p:spPr>
        <p:txBody>
          <a:bodyPr/>
          <a:lstStyle>
            <a:lvl1pPr>
              <a:defRPr sz="5973"/>
            </a:lvl1pPr>
            <a:lvl2pPr>
              <a:defRPr sz="5227"/>
            </a:lvl2pPr>
            <a:lvl3pPr>
              <a:defRPr sz="4480"/>
            </a:lvl3pPr>
            <a:lvl4pPr>
              <a:defRPr sz="3733"/>
            </a:lvl4pPr>
            <a:lvl5pPr>
              <a:defRPr sz="3733"/>
            </a:lvl5pPr>
            <a:lvl6pPr>
              <a:defRPr sz="3733"/>
            </a:lvl6pPr>
            <a:lvl7pPr>
              <a:defRPr sz="3733"/>
            </a:lvl7pPr>
            <a:lvl8pPr>
              <a:defRPr sz="3733"/>
            </a:lvl8pPr>
            <a:lvl9pPr>
              <a:defRPr sz="3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3840480"/>
            <a:ext cx="5898356" cy="7114964"/>
          </a:xfrm>
        </p:spPr>
        <p:txBody>
          <a:bodyPr/>
          <a:lstStyle>
            <a:lvl1pPr marL="0" indent="0">
              <a:buNone/>
              <a:defRPr sz="2987"/>
            </a:lvl1pPr>
            <a:lvl2pPr marL="853492" indent="0">
              <a:buNone/>
              <a:defRPr sz="2613"/>
            </a:lvl2pPr>
            <a:lvl3pPr marL="1706982" indent="0">
              <a:buNone/>
              <a:defRPr sz="2240"/>
            </a:lvl3pPr>
            <a:lvl4pPr marL="2560475" indent="0">
              <a:buNone/>
              <a:defRPr sz="1867"/>
            </a:lvl4pPr>
            <a:lvl5pPr marL="3413966" indent="0">
              <a:buNone/>
              <a:defRPr sz="1867"/>
            </a:lvl5pPr>
            <a:lvl6pPr marL="4267457" indent="0">
              <a:buNone/>
              <a:defRPr sz="1867"/>
            </a:lvl6pPr>
            <a:lvl7pPr marL="5120949" indent="0">
              <a:buNone/>
              <a:defRPr sz="1867"/>
            </a:lvl7pPr>
            <a:lvl8pPr marL="5974441" indent="0">
              <a:buNone/>
              <a:defRPr sz="1867"/>
            </a:lvl8pPr>
            <a:lvl9pPr marL="6827932" indent="0">
              <a:buNone/>
              <a:defRPr sz="1867"/>
            </a:lvl9pPr>
          </a:lstStyle>
          <a:p>
            <a:pPr lvl="0"/>
            <a:r>
              <a:rPr lang="en-US"/>
              <a:t>Click to edit Master text styles</a:t>
            </a:r>
          </a:p>
        </p:txBody>
      </p:sp>
      <p:sp>
        <p:nvSpPr>
          <p:cNvPr id="5" name="Date Placeholder 4"/>
          <p:cNvSpPr>
            <a:spLocks noGrp="1"/>
          </p:cNvSpPr>
          <p:nvPr>
            <p:ph type="dt" sz="half" idx="10"/>
          </p:nvPr>
        </p:nvSpPr>
        <p:spPr/>
        <p:txBody>
          <a:bodyPr/>
          <a:lstStyle/>
          <a:p>
            <a:fld id="{19D1A68D-4B82-4980-BC7F-972FEE8619F0}"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8AAEB-3AFC-4A3E-A9D6-D950E179B7C6}" type="slidenum">
              <a:rPr lang="en-US" smtClean="0"/>
              <a:t>‹#›</a:t>
            </a:fld>
            <a:endParaRPr lang="en-US"/>
          </a:p>
        </p:txBody>
      </p:sp>
    </p:spTree>
    <p:extLst>
      <p:ext uri="{BB962C8B-B14F-4D97-AF65-F5344CB8AC3E}">
        <p14:creationId xmlns:p14="http://schemas.microsoft.com/office/powerpoint/2010/main" val="21151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853440"/>
            <a:ext cx="5898356" cy="2987040"/>
          </a:xfrm>
        </p:spPr>
        <p:txBody>
          <a:bodyPr anchor="b"/>
          <a:lstStyle>
            <a:lvl1pPr>
              <a:defRPr sz="5973"/>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3" y="1843197"/>
            <a:ext cx="9258300" cy="9097433"/>
          </a:xfrm>
        </p:spPr>
        <p:txBody>
          <a:bodyPr anchor="t"/>
          <a:lstStyle>
            <a:lvl1pPr marL="0" indent="0">
              <a:buNone/>
              <a:defRPr sz="5973"/>
            </a:lvl1pPr>
            <a:lvl2pPr marL="853492" indent="0">
              <a:buNone/>
              <a:defRPr sz="5227"/>
            </a:lvl2pPr>
            <a:lvl3pPr marL="1706982" indent="0">
              <a:buNone/>
              <a:defRPr sz="4480"/>
            </a:lvl3pPr>
            <a:lvl4pPr marL="2560475" indent="0">
              <a:buNone/>
              <a:defRPr sz="3733"/>
            </a:lvl4pPr>
            <a:lvl5pPr marL="3413966" indent="0">
              <a:buNone/>
              <a:defRPr sz="3733"/>
            </a:lvl5pPr>
            <a:lvl6pPr marL="4267457" indent="0">
              <a:buNone/>
              <a:defRPr sz="3733"/>
            </a:lvl6pPr>
            <a:lvl7pPr marL="5120949" indent="0">
              <a:buNone/>
              <a:defRPr sz="3733"/>
            </a:lvl7pPr>
            <a:lvl8pPr marL="5974441" indent="0">
              <a:buNone/>
              <a:defRPr sz="3733"/>
            </a:lvl8pPr>
            <a:lvl9pPr marL="6827932" indent="0">
              <a:buNone/>
              <a:defRPr sz="3733"/>
            </a:lvl9pPr>
          </a:lstStyle>
          <a:p>
            <a:r>
              <a:rPr lang="en-US"/>
              <a:t>Click icon to add picture</a:t>
            </a:r>
            <a:endParaRPr lang="en-US" dirty="0"/>
          </a:p>
        </p:txBody>
      </p:sp>
      <p:sp>
        <p:nvSpPr>
          <p:cNvPr id="4" name="Text Placeholder 3"/>
          <p:cNvSpPr>
            <a:spLocks noGrp="1"/>
          </p:cNvSpPr>
          <p:nvPr>
            <p:ph type="body" sz="half" idx="2"/>
          </p:nvPr>
        </p:nvSpPr>
        <p:spPr>
          <a:xfrm>
            <a:off x="1259682" y="3840480"/>
            <a:ext cx="5898356" cy="7114964"/>
          </a:xfrm>
        </p:spPr>
        <p:txBody>
          <a:bodyPr/>
          <a:lstStyle>
            <a:lvl1pPr marL="0" indent="0">
              <a:buNone/>
              <a:defRPr sz="2987"/>
            </a:lvl1pPr>
            <a:lvl2pPr marL="853492" indent="0">
              <a:buNone/>
              <a:defRPr sz="2613"/>
            </a:lvl2pPr>
            <a:lvl3pPr marL="1706982" indent="0">
              <a:buNone/>
              <a:defRPr sz="2240"/>
            </a:lvl3pPr>
            <a:lvl4pPr marL="2560475" indent="0">
              <a:buNone/>
              <a:defRPr sz="1867"/>
            </a:lvl4pPr>
            <a:lvl5pPr marL="3413966" indent="0">
              <a:buNone/>
              <a:defRPr sz="1867"/>
            </a:lvl5pPr>
            <a:lvl6pPr marL="4267457" indent="0">
              <a:buNone/>
              <a:defRPr sz="1867"/>
            </a:lvl6pPr>
            <a:lvl7pPr marL="5120949" indent="0">
              <a:buNone/>
              <a:defRPr sz="1867"/>
            </a:lvl7pPr>
            <a:lvl8pPr marL="5974441" indent="0">
              <a:buNone/>
              <a:defRPr sz="1867"/>
            </a:lvl8pPr>
            <a:lvl9pPr marL="6827932" indent="0">
              <a:buNone/>
              <a:defRPr sz="1867"/>
            </a:lvl9pPr>
          </a:lstStyle>
          <a:p>
            <a:pPr lvl="0"/>
            <a:r>
              <a:rPr lang="en-US"/>
              <a:t>Click to edit Master text styles</a:t>
            </a:r>
          </a:p>
        </p:txBody>
      </p:sp>
      <p:sp>
        <p:nvSpPr>
          <p:cNvPr id="5" name="Date Placeholder 4"/>
          <p:cNvSpPr>
            <a:spLocks noGrp="1"/>
          </p:cNvSpPr>
          <p:nvPr>
            <p:ph type="dt" sz="half" idx="10"/>
          </p:nvPr>
        </p:nvSpPr>
        <p:spPr/>
        <p:txBody>
          <a:bodyPr/>
          <a:lstStyle/>
          <a:p>
            <a:fld id="{19D1A68D-4B82-4980-BC7F-972FEE8619F0}"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8AAEB-3AFC-4A3E-A9D6-D950E179B7C6}" type="slidenum">
              <a:rPr lang="en-US" smtClean="0"/>
              <a:t>‹#›</a:t>
            </a:fld>
            <a:endParaRPr lang="en-US"/>
          </a:p>
        </p:txBody>
      </p:sp>
    </p:spTree>
    <p:extLst>
      <p:ext uri="{BB962C8B-B14F-4D97-AF65-F5344CB8AC3E}">
        <p14:creationId xmlns:p14="http://schemas.microsoft.com/office/powerpoint/2010/main" val="196536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1" y="681570"/>
            <a:ext cx="15773400"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1" y="3407833"/>
            <a:ext cx="15773400"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1865189"/>
            <a:ext cx="4114800" cy="681567"/>
          </a:xfrm>
          <a:prstGeom prst="rect">
            <a:avLst/>
          </a:prstGeom>
        </p:spPr>
        <p:txBody>
          <a:bodyPr vert="horz" lIns="91440" tIns="45720" rIns="91440" bIns="45720" rtlCol="0" anchor="ctr"/>
          <a:lstStyle>
            <a:lvl1pPr algn="l">
              <a:defRPr sz="2240">
                <a:solidFill>
                  <a:schemeClr val="tx1">
                    <a:tint val="82000"/>
                  </a:schemeClr>
                </a:solidFill>
              </a:defRPr>
            </a:lvl1pPr>
          </a:lstStyle>
          <a:p>
            <a:fld id="{19D1A68D-4B82-4980-BC7F-972FEE8619F0}" type="datetimeFigureOut">
              <a:rPr lang="en-US" smtClean="0"/>
              <a:t>4/27/2024</a:t>
            </a:fld>
            <a:endParaRPr lang="en-US"/>
          </a:p>
        </p:txBody>
      </p:sp>
      <p:sp>
        <p:nvSpPr>
          <p:cNvPr id="5" name="Footer Placeholder 4"/>
          <p:cNvSpPr>
            <a:spLocks noGrp="1"/>
          </p:cNvSpPr>
          <p:nvPr>
            <p:ph type="ftr" sz="quarter" idx="3"/>
          </p:nvPr>
        </p:nvSpPr>
        <p:spPr>
          <a:xfrm>
            <a:off x="6057901" y="11865189"/>
            <a:ext cx="6172200" cy="681567"/>
          </a:xfrm>
          <a:prstGeom prst="rect">
            <a:avLst/>
          </a:prstGeom>
        </p:spPr>
        <p:txBody>
          <a:bodyPr vert="horz" lIns="91440" tIns="45720" rIns="91440" bIns="45720" rtlCol="0" anchor="ctr"/>
          <a:lstStyle>
            <a:lvl1pPr algn="ctr">
              <a:defRPr sz="22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2915900" y="11865189"/>
            <a:ext cx="4114800" cy="681567"/>
          </a:xfrm>
          <a:prstGeom prst="rect">
            <a:avLst/>
          </a:prstGeom>
        </p:spPr>
        <p:txBody>
          <a:bodyPr vert="horz" lIns="91440" tIns="45720" rIns="91440" bIns="45720" rtlCol="0" anchor="ctr"/>
          <a:lstStyle>
            <a:lvl1pPr algn="r">
              <a:defRPr sz="2240">
                <a:solidFill>
                  <a:schemeClr val="tx1">
                    <a:tint val="82000"/>
                  </a:schemeClr>
                </a:solidFill>
              </a:defRPr>
            </a:lvl1pPr>
          </a:lstStyle>
          <a:p>
            <a:fld id="{1CA8AAEB-3AFC-4A3E-A9D6-D950E179B7C6}" type="slidenum">
              <a:rPr lang="en-US" smtClean="0"/>
              <a:t>‹#›</a:t>
            </a:fld>
            <a:endParaRPr lang="en-US"/>
          </a:p>
        </p:txBody>
      </p:sp>
    </p:spTree>
    <p:extLst>
      <p:ext uri="{BB962C8B-B14F-4D97-AF65-F5344CB8AC3E}">
        <p14:creationId xmlns:p14="http://schemas.microsoft.com/office/powerpoint/2010/main" val="31761185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706982" rtl="0" eaLnBrk="1" latinLnBrk="0" hangingPunct="1">
        <a:lnSpc>
          <a:spcPct val="90000"/>
        </a:lnSpc>
        <a:spcBef>
          <a:spcPct val="0"/>
        </a:spcBef>
        <a:buNone/>
        <a:defRPr sz="8213" kern="1200">
          <a:solidFill>
            <a:schemeClr val="tx1"/>
          </a:solidFill>
          <a:latin typeface="+mj-lt"/>
          <a:ea typeface="+mj-ea"/>
          <a:cs typeface="+mj-cs"/>
        </a:defRPr>
      </a:lvl1pPr>
    </p:titleStyle>
    <p:bodyStyle>
      <a:lvl1pPr marL="426746" indent="-426746" algn="l" defTabSz="1706982" rtl="0" eaLnBrk="1" latinLnBrk="0" hangingPunct="1">
        <a:lnSpc>
          <a:spcPct val="90000"/>
        </a:lnSpc>
        <a:spcBef>
          <a:spcPts val="1867"/>
        </a:spcBef>
        <a:buFont typeface="Arial" panose="020B0604020202020204" pitchFamily="34" charset="0"/>
        <a:buChar char="•"/>
        <a:defRPr sz="5227" kern="1200">
          <a:solidFill>
            <a:schemeClr val="tx1"/>
          </a:solidFill>
          <a:latin typeface="+mn-lt"/>
          <a:ea typeface="+mn-ea"/>
          <a:cs typeface="+mn-cs"/>
        </a:defRPr>
      </a:lvl1pPr>
      <a:lvl2pPr marL="1280237" indent="-426746" algn="l" defTabSz="1706982" rtl="0" eaLnBrk="1" latinLnBrk="0" hangingPunct="1">
        <a:lnSpc>
          <a:spcPct val="90000"/>
        </a:lnSpc>
        <a:spcBef>
          <a:spcPts val="933"/>
        </a:spcBef>
        <a:buFont typeface="Arial" panose="020B0604020202020204" pitchFamily="34" charset="0"/>
        <a:buChar char="•"/>
        <a:defRPr sz="4480" kern="1200">
          <a:solidFill>
            <a:schemeClr val="tx1"/>
          </a:solidFill>
          <a:latin typeface="+mn-lt"/>
          <a:ea typeface="+mn-ea"/>
          <a:cs typeface="+mn-cs"/>
        </a:defRPr>
      </a:lvl2pPr>
      <a:lvl3pPr marL="2133729" indent="-426746" algn="l" defTabSz="1706982" rtl="0" eaLnBrk="1" latinLnBrk="0" hangingPunct="1">
        <a:lnSpc>
          <a:spcPct val="90000"/>
        </a:lnSpc>
        <a:spcBef>
          <a:spcPts val="933"/>
        </a:spcBef>
        <a:buFont typeface="Arial" panose="020B0604020202020204" pitchFamily="34" charset="0"/>
        <a:buChar char="•"/>
        <a:defRPr sz="3733" kern="1200">
          <a:solidFill>
            <a:schemeClr val="tx1"/>
          </a:solidFill>
          <a:latin typeface="+mn-lt"/>
          <a:ea typeface="+mn-ea"/>
          <a:cs typeface="+mn-cs"/>
        </a:defRPr>
      </a:lvl3pPr>
      <a:lvl4pPr marL="2987220" indent="-426746" algn="l" defTabSz="1706982"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4pPr>
      <a:lvl5pPr marL="3840712" indent="-426746" algn="l" defTabSz="1706982"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5pPr>
      <a:lvl6pPr marL="4694204" indent="-426746" algn="l" defTabSz="1706982"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6pPr>
      <a:lvl7pPr marL="5547694" indent="-426746" algn="l" defTabSz="1706982"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7pPr>
      <a:lvl8pPr marL="6401186" indent="-426746" algn="l" defTabSz="1706982"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8pPr>
      <a:lvl9pPr marL="7254679" indent="-426746" algn="l" defTabSz="1706982"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9pPr>
    </p:bodyStyle>
    <p:otherStyle>
      <a:defPPr>
        <a:defRPr lang="en-US"/>
      </a:defPPr>
      <a:lvl1pPr marL="0" algn="l" defTabSz="1706982" rtl="0" eaLnBrk="1" latinLnBrk="0" hangingPunct="1">
        <a:defRPr sz="3360" kern="1200">
          <a:solidFill>
            <a:schemeClr val="tx1"/>
          </a:solidFill>
          <a:latin typeface="+mn-lt"/>
          <a:ea typeface="+mn-ea"/>
          <a:cs typeface="+mn-cs"/>
        </a:defRPr>
      </a:lvl1pPr>
      <a:lvl2pPr marL="853492" algn="l" defTabSz="1706982" rtl="0" eaLnBrk="1" latinLnBrk="0" hangingPunct="1">
        <a:defRPr sz="3360" kern="1200">
          <a:solidFill>
            <a:schemeClr val="tx1"/>
          </a:solidFill>
          <a:latin typeface="+mn-lt"/>
          <a:ea typeface="+mn-ea"/>
          <a:cs typeface="+mn-cs"/>
        </a:defRPr>
      </a:lvl2pPr>
      <a:lvl3pPr marL="1706982" algn="l" defTabSz="1706982" rtl="0" eaLnBrk="1" latinLnBrk="0" hangingPunct="1">
        <a:defRPr sz="3360" kern="1200">
          <a:solidFill>
            <a:schemeClr val="tx1"/>
          </a:solidFill>
          <a:latin typeface="+mn-lt"/>
          <a:ea typeface="+mn-ea"/>
          <a:cs typeface="+mn-cs"/>
        </a:defRPr>
      </a:lvl3pPr>
      <a:lvl4pPr marL="2560475" algn="l" defTabSz="1706982" rtl="0" eaLnBrk="1" latinLnBrk="0" hangingPunct="1">
        <a:defRPr sz="3360" kern="1200">
          <a:solidFill>
            <a:schemeClr val="tx1"/>
          </a:solidFill>
          <a:latin typeface="+mn-lt"/>
          <a:ea typeface="+mn-ea"/>
          <a:cs typeface="+mn-cs"/>
        </a:defRPr>
      </a:lvl4pPr>
      <a:lvl5pPr marL="3413966" algn="l" defTabSz="1706982" rtl="0" eaLnBrk="1" latinLnBrk="0" hangingPunct="1">
        <a:defRPr sz="3360" kern="1200">
          <a:solidFill>
            <a:schemeClr val="tx1"/>
          </a:solidFill>
          <a:latin typeface="+mn-lt"/>
          <a:ea typeface="+mn-ea"/>
          <a:cs typeface="+mn-cs"/>
        </a:defRPr>
      </a:lvl5pPr>
      <a:lvl6pPr marL="4267457" algn="l" defTabSz="1706982" rtl="0" eaLnBrk="1" latinLnBrk="0" hangingPunct="1">
        <a:defRPr sz="3360" kern="1200">
          <a:solidFill>
            <a:schemeClr val="tx1"/>
          </a:solidFill>
          <a:latin typeface="+mn-lt"/>
          <a:ea typeface="+mn-ea"/>
          <a:cs typeface="+mn-cs"/>
        </a:defRPr>
      </a:lvl6pPr>
      <a:lvl7pPr marL="5120949" algn="l" defTabSz="1706982" rtl="0" eaLnBrk="1" latinLnBrk="0" hangingPunct="1">
        <a:defRPr sz="3360" kern="1200">
          <a:solidFill>
            <a:schemeClr val="tx1"/>
          </a:solidFill>
          <a:latin typeface="+mn-lt"/>
          <a:ea typeface="+mn-ea"/>
          <a:cs typeface="+mn-cs"/>
        </a:defRPr>
      </a:lvl7pPr>
      <a:lvl8pPr marL="5974441" algn="l" defTabSz="1706982" rtl="0" eaLnBrk="1" latinLnBrk="0" hangingPunct="1">
        <a:defRPr sz="3360" kern="1200">
          <a:solidFill>
            <a:schemeClr val="tx1"/>
          </a:solidFill>
          <a:latin typeface="+mn-lt"/>
          <a:ea typeface="+mn-ea"/>
          <a:cs typeface="+mn-cs"/>
        </a:defRPr>
      </a:lvl8pPr>
      <a:lvl9pPr marL="6827932" algn="l" defTabSz="1706982" rtl="0" eaLnBrk="1" latinLnBrk="0" hangingPunct="1">
        <a:defRPr sz="3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0C43A0-7FB7-BCC8-6321-469ABB091703}"/>
              </a:ext>
            </a:extLst>
          </p:cNvPr>
          <p:cNvSpPr/>
          <p:nvPr/>
        </p:nvSpPr>
        <p:spPr>
          <a:xfrm>
            <a:off x="0" y="0"/>
            <a:ext cx="18288000" cy="128016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51559C-2D90-F969-C662-E2769327209E}"/>
              </a:ext>
            </a:extLst>
          </p:cNvPr>
          <p:cNvSpPr/>
          <p:nvPr/>
        </p:nvSpPr>
        <p:spPr>
          <a:xfrm>
            <a:off x="120650" y="146050"/>
            <a:ext cx="18046700" cy="1250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ed circle with a white circle&#10;&#10;Description automatically generated">
            <a:extLst>
              <a:ext uri="{FF2B5EF4-FFF2-40B4-BE49-F238E27FC236}">
                <a16:creationId xmlns:a16="http://schemas.microsoft.com/office/drawing/2014/main" id="{BB5B4E47-6890-B8FA-58E1-F04895C32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801" y="1041400"/>
            <a:ext cx="4699000" cy="4699000"/>
          </a:xfrm>
          <a:prstGeom prst="rect">
            <a:avLst/>
          </a:prstGeom>
        </p:spPr>
      </p:pic>
      <p:sp>
        <p:nvSpPr>
          <p:cNvPr id="9" name="TextBox 8">
            <a:extLst>
              <a:ext uri="{FF2B5EF4-FFF2-40B4-BE49-F238E27FC236}">
                <a16:creationId xmlns:a16="http://schemas.microsoft.com/office/drawing/2014/main" id="{408CCC0F-0800-7AB0-8DE5-4CC9767B75E5}"/>
              </a:ext>
            </a:extLst>
          </p:cNvPr>
          <p:cNvSpPr txBox="1"/>
          <p:nvPr/>
        </p:nvSpPr>
        <p:spPr>
          <a:xfrm>
            <a:off x="609600" y="1041400"/>
            <a:ext cx="9480550" cy="6863417"/>
          </a:xfrm>
          <a:prstGeom prst="rect">
            <a:avLst/>
          </a:prstGeom>
          <a:noFill/>
        </p:spPr>
        <p:txBody>
          <a:bodyPr wrap="square" rtlCol="0">
            <a:spAutoFit/>
          </a:bodyPr>
          <a:lstStyle/>
          <a:p>
            <a:pPr algn="just"/>
            <a:r>
              <a:rPr lang="en-US" sz="4400" dirty="0">
                <a:solidFill>
                  <a:schemeClr val="accent2">
                    <a:lumMod val="75000"/>
                  </a:schemeClr>
                </a:solidFill>
                <a:highlight>
                  <a:srgbClr val="FFFFFF"/>
                </a:highlight>
                <a:latin typeface="-apple-system"/>
              </a:rPr>
              <a:t>P</a:t>
            </a:r>
            <a:r>
              <a:rPr lang="en-US" sz="4400" i="0" dirty="0">
                <a:solidFill>
                  <a:schemeClr val="accent2">
                    <a:lumMod val="75000"/>
                  </a:schemeClr>
                </a:solidFill>
                <a:effectLst/>
                <a:highlight>
                  <a:srgbClr val="FFFFFF"/>
                </a:highlight>
                <a:latin typeface="-apple-system"/>
              </a:rPr>
              <a:t>roject to establish an efficient CI/CD pipeline containing three virtual machines where changes to the Ansible playbook hosted in private GitLab instance on second VM trigger automated deployments of Apache HTTP Server on the third VM, with integrated notifications for pipeline status and relevant information about users.</a:t>
            </a:r>
            <a:endParaRPr lang="en-US" sz="4400" dirty="0">
              <a:solidFill>
                <a:schemeClr val="accent2">
                  <a:lumMod val="75000"/>
                </a:schemeClr>
              </a:solidFill>
            </a:endParaRPr>
          </a:p>
        </p:txBody>
      </p:sp>
      <p:sp>
        <p:nvSpPr>
          <p:cNvPr id="10" name="TextBox 9">
            <a:extLst>
              <a:ext uri="{FF2B5EF4-FFF2-40B4-BE49-F238E27FC236}">
                <a16:creationId xmlns:a16="http://schemas.microsoft.com/office/drawing/2014/main" id="{E39FA41F-7559-0075-F202-579D53581C0C}"/>
              </a:ext>
            </a:extLst>
          </p:cNvPr>
          <p:cNvSpPr txBox="1"/>
          <p:nvPr/>
        </p:nvSpPr>
        <p:spPr>
          <a:xfrm>
            <a:off x="609600" y="9079854"/>
            <a:ext cx="7137400" cy="1323439"/>
          </a:xfrm>
          <a:prstGeom prst="rect">
            <a:avLst/>
          </a:prstGeom>
          <a:noFill/>
        </p:spPr>
        <p:txBody>
          <a:bodyPr wrap="square" rtlCol="0">
            <a:spAutoFit/>
          </a:bodyPr>
          <a:lstStyle/>
          <a:p>
            <a:r>
              <a:rPr lang="en-US" sz="4000" dirty="0">
                <a:solidFill>
                  <a:schemeClr val="tx1">
                    <a:lumMod val="95000"/>
                    <a:lumOff val="5000"/>
                  </a:schemeClr>
                </a:solidFill>
              </a:rPr>
              <a:t>Candidate Name: Salma Salah</a:t>
            </a:r>
          </a:p>
          <a:p>
            <a:r>
              <a:rPr lang="en-US" sz="4000" dirty="0">
                <a:solidFill>
                  <a:schemeClr val="tx1">
                    <a:lumMod val="95000"/>
                    <a:lumOff val="5000"/>
                  </a:schemeClr>
                </a:solidFill>
              </a:rPr>
              <a:t>Assigned to: Eng. Amr</a:t>
            </a:r>
          </a:p>
        </p:txBody>
      </p:sp>
    </p:spTree>
    <p:extLst>
      <p:ext uri="{BB962C8B-B14F-4D97-AF65-F5344CB8AC3E}">
        <p14:creationId xmlns:p14="http://schemas.microsoft.com/office/powerpoint/2010/main" val="370797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0C43A0-7FB7-BCC8-6321-469ABB091703}"/>
              </a:ext>
            </a:extLst>
          </p:cNvPr>
          <p:cNvSpPr/>
          <p:nvPr/>
        </p:nvSpPr>
        <p:spPr>
          <a:xfrm>
            <a:off x="0" y="0"/>
            <a:ext cx="18288000" cy="128016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51559C-2D90-F969-C662-E2769327209E}"/>
              </a:ext>
            </a:extLst>
          </p:cNvPr>
          <p:cNvSpPr/>
          <p:nvPr/>
        </p:nvSpPr>
        <p:spPr>
          <a:xfrm>
            <a:off x="120650" y="146050"/>
            <a:ext cx="18046700" cy="1250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omputer&#10;&#10;Description automatically generated">
            <a:extLst>
              <a:ext uri="{FF2B5EF4-FFF2-40B4-BE49-F238E27FC236}">
                <a16:creationId xmlns:a16="http://schemas.microsoft.com/office/drawing/2014/main" id="{83B94B0A-20DE-D7C0-D604-D19FF2507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333" y="7827186"/>
            <a:ext cx="5636651" cy="4424099"/>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C6109B19-6B8B-7EFE-1B6A-7D63F674F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2837" y="7907481"/>
            <a:ext cx="5636651" cy="4424099"/>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4DA62E19-BFDA-2F4A-6129-6D920DFB5C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4669" y="3417304"/>
            <a:ext cx="5454008" cy="4083528"/>
          </a:xfrm>
          <a:prstGeom prst="rect">
            <a:avLst/>
          </a:prstGeom>
        </p:spPr>
      </p:pic>
      <p:sp>
        <p:nvSpPr>
          <p:cNvPr id="23" name="TextBox 22">
            <a:extLst>
              <a:ext uri="{FF2B5EF4-FFF2-40B4-BE49-F238E27FC236}">
                <a16:creationId xmlns:a16="http://schemas.microsoft.com/office/drawing/2014/main" id="{7E2BE86A-A85D-33EE-98CB-B954DC5F3395}"/>
              </a:ext>
            </a:extLst>
          </p:cNvPr>
          <p:cNvSpPr txBox="1"/>
          <p:nvPr/>
        </p:nvSpPr>
        <p:spPr>
          <a:xfrm>
            <a:off x="330200" y="660400"/>
            <a:ext cx="13335000" cy="1446550"/>
          </a:xfrm>
          <a:prstGeom prst="rect">
            <a:avLst/>
          </a:prstGeom>
          <a:noFill/>
        </p:spPr>
        <p:txBody>
          <a:bodyPr wrap="square" rtlCol="0">
            <a:spAutoFit/>
          </a:bodyPr>
          <a:lstStyle/>
          <a:p>
            <a:r>
              <a:rPr lang="en-US" sz="4400" b="1" dirty="0">
                <a:solidFill>
                  <a:schemeClr val="accent2">
                    <a:lumMod val="75000"/>
                  </a:schemeClr>
                </a:solidFill>
              </a:rPr>
              <a:t>Step 1</a:t>
            </a:r>
          </a:p>
          <a:p>
            <a:r>
              <a:rPr lang="en-US" sz="4400" dirty="0"/>
              <a:t>Installing Jenkins on VM1 and GitLab on VM2</a:t>
            </a:r>
          </a:p>
        </p:txBody>
      </p:sp>
      <p:pic>
        <p:nvPicPr>
          <p:cNvPr id="25" name="Picture 24" descr="A screenshot of a computer&#10;&#10;Description automatically generated">
            <a:extLst>
              <a:ext uri="{FF2B5EF4-FFF2-40B4-BE49-F238E27FC236}">
                <a16:creationId xmlns:a16="http://schemas.microsoft.com/office/drawing/2014/main" id="{22792D5E-1E5B-63E8-5EC3-C1D17D3CC4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2358" y="7987776"/>
            <a:ext cx="5636651" cy="4343803"/>
          </a:xfrm>
          <a:prstGeom prst="rect">
            <a:avLst/>
          </a:prstGeom>
        </p:spPr>
      </p:pic>
      <p:pic>
        <p:nvPicPr>
          <p:cNvPr id="29" name="Picture 28" descr="A screenshot of a computer&#10;&#10;Description automatically generated">
            <a:extLst>
              <a:ext uri="{FF2B5EF4-FFF2-40B4-BE49-F238E27FC236}">
                <a16:creationId xmlns:a16="http://schemas.microsoft.com/office/drawing/2014/main" id="{D7CACAB2-FB57-1751-9A10-C9F79EDDBF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334" y="3404015"/>
            <a:ext cx="5636651" cy="4050524"/>
          </a:xfrm>
          <a:prstGeom prst="rect">
            <a:avLst/>
          </a:prstGeom>
        </p:spPr>
      </p:pic>
      <p:sp>
        <p:nvSpPr>
          <p:cNvPr id="31" name="TextBox 30">
            <a:extLst>
              <a:ext uri="{FF2B5EF4-FFF2-40B4-BE49-F238E27FC236}">
                <a16:creationId xmlns:a16="http://schemas.microsoft.com/office/drawing/2014/main" id="{22C36D21-7B9F-49D2-2D1C-E9F6FEDFA271}"/>
              </a:ext>
            </a:extLst>
          </p:cNvPr>
          <p:cNvSpPr txBox="1"/>
          <p:nvPr/>
        </p:nvSpPr>
        <p:spPr>
          <a:xfrm>
            <a:off x="499333" y="2253000"/>
            <a:ext cx="9144000" cy="584775"/>
          </a:xfrm>
          <a:prstGeom prst="rect">
            <a:avLst/>
          </a:prstGeom>
          <a:noFill/>
        </p:spPr>
        <p:txBody>
          <a:bodyPr wrap="square">
            <a:spAutoFit/>
          </a:bodyPr>
          <a:lstStyle/>
          <a:p>
            <a:r>
              <a:rPr lang="en-US" sz="3200" dirty="0"/>
              <a:t>1) Installing Jenkins</a:t>
            </a:r>
          </a:p>
        </p:txBody>
      </p:sp>
      <p:sp>
        <p:nvSpPr>
          <p:cNvPr id="33" name="TextBox 32">
            <a:extLst>
              <a:ext uri="{FF2B5EF4-FFF2-40B4-BE49-F238E27FC236}">
                <a16:creationId xmlns:a16="http://schemas.microsoft.com/office/drawing/2014/main" id="{BEEB473C-B045-EF78-09FD-8F3AF4399E64}"/>
              </a:ext>
            </a:extLst>
          </p:cNvPr>
          <p:cNvSpPr txBox="1"/>
          <p:nvPr/>
        </p:nvSpPr>
        <p:spPr>
          <a:xfrm>
            <a:off x="12530004" y="2253000"/>
            <a:ext cx="6136679" cy="1077218"/>
          </a:xfrm>
          <a:prstGeom prst="rect">
            <a:avLst/>
          </a:prstGeom>
          <a:noFill/>
        </p:spPr>
        <p:txBody>
          <a:bodyPr wrap="square">
            <a:spAutoFit/>
          </a:bodyPr>
          <a:lstStyle/>
          <a:p>
            <a:r>
              <a:rPr lang="en-US" sz="3200" dirty="0"/>
              <a:t>3)Installing GitLab and getting root password to login with</a:t>
            </a:r>
          </a:p>
        </p:txBody>
      </p:sp>
      <p:sp>
        <p:nvSpPr>
          <p:cNvPr id="35" name="TextBox 34">
            <a:extLst>
              <a:ext uri="{FF2B5EF4-FFF2-40B4-BE49-F238E27FC236}">
                <a16:creationId xmlns:a16="http://schemas.microsoft.com/office/drawing/2014/main" id="{FF2C19FA-6721-FEC2-4307-F86094FB9DB7}"/>
              </a:ext>
            </a:extLst>
          </p:cNvPr>
          <p:cNvSpPr txBox="1"/>
          <p:nvPr/>
        </p:nvSpPr>
        <p:spPr>
          <a:xfrm>
            <a:off x="6495000" y="2340086"/>
            <a:ext cx="5454008" cy="1077218"/>
          </a:xfrm>
          <a:prstGeom prst="rect">
            <a:avLst/>
          </a:prstGeom>
          <a:noFill/>
        </p:spPr>
        <p:txBody>
          <a:bodyPr wrap="square">
            <a:spAutoFit/>
          </a:bodyPr>
          <a:lstStyle/>
          <a:p>
            <a:r>
              <a:rPr lang="en-US" sz="3200" dirty="0"/>
              <a:t>2)Configuring VM2 to have static IP Address</a:t>
            </a:r>
          </a:p>
        </p:txBody>
      </p:sp>
      <p:pic>
        <p:nvPicPr>
          <p:cNvPr id="37" name="Picture 36" descr="A screenshot of a computer&#10;&#10;Description automatically generated">
            <a:extLst>
              <a:ext uri="{FF2B5EF4-FFF2-40B4-BE49-F238E27FC236}">
                <a16:creationId xmlns:a16="http://schemas.microsoft.com/office/drawing/2014/main" id="{A489EE96-0A64-EF70-7773-214B0732E1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72837" y="3404015"/>
            <a:ext cx="6189859" cy="4174366"/>
          </a:xfrm>
          <a:prstGeom prst="rect">
            <a:avLst/>
          </a:prstGeom>
        </p:spPr>
      </p:pic>
    </p:spTree>
    <p:extLst>
      <p:ext uri="{BB962C8B-B14F-4D97-AF65-F5344CB8AC3E}">
        <p14:creationId xmlns:p14="http://schemas.microsoft.com/office/powerpoint/2010/main" val="289617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0C43A0-7FB7-BCC8-6321-469ABB091703}"/>
              </a:ext>
            </a:extLst>
          </p:cNvPr>
          <p:cNvSpPr/>
          <p:nvPr/>
        </p:nvSpPr>
        <p:spPr>
          <a:xfrm>
            <a:off x="0" y="0"/>
            <a:ext cx="18288000" cy="128016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51559C-2D90-F969-C662-E2769327209E}"/>
              </a:ext>
            </a:extLst>
          </p:cNvPr>
          <p:cNvSpPr/>
          <p:nvPr/>
        </p:nvSpPr>
        <p:spPr>
          <a:xfrm>
            <a:off x="120650" y="146050"/>
            <a:ext cx="18046700" cy="1250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96FC7C-C3AE-678E-5F7E-1E73D65BAE04}"/>
              </a:ext>
            </a:extLst>
          </p:cNvPr>
          <p:cNvSpPr txBox="1"/>
          <p:nvPr/>
        </p:nvSpPr>
        <p:spPr>
          <a:xfrm>
            <a:off x="427165" y="474857"/>
            <a:ext cx="9144000" cy="1384995"/>
          </a:xfrm>
          <a:prstGeom prst="rect">
            <a:avLst/>
          </a:prstGeom>
          <a:noFill/>
        </p:spPr>
        <p:txBody>
          <a:bodyPr wrap="square">
            <a:spAutoFit/>
          </a:bodyPr>
          <a:lstStyle/>
          <a:p>
            <a:r>
              <a:rPr lang="en-US" sz="4400" b="1" dirty="0">
                <a:solidFill>
                  <a:schemeClr val="accent2">
                    <a:lumMod val="75000"/>
                  </a:schemeClr>
                </a:solidFill>
              </a:rPr>
              <a:t>Step 2</a:t>
            </a:r>
          </a:p>
          <a:p>
            <a:r>
              <a:rPr lang="en-US" sz="4000" dirty="0"/>
              <a:t>Jenkins Integration With </a:t>
            </a:r>
            <a:r>
              <a:rPr lang="en-US" sz="4000" dirty="0" err="1"/>
              <a:t>GetLab</a:t>
            </a:r>
            <a:endParaRPr lang="en-US" sz="4000" dirty="0"/>
          </a:p>
        </p:txBody>
      </p:sp>
      <p:pic>
        <p:nvPicPr>
          <p:cNvPr id="9" name="Picture 8" descr="A screenshot of a computer&#10;&#10;Description automatically generated">
            <a:extLst>
              <a:ext uri="{FF2B5EF4-FFF2-40B4-BE49-F238E27FC236}">
                <a16:creationId xmlns:a16="http://schemas.microsoft.com/office/drawing/2014/main" id="{6D2C61B9-DFD9-0628-5095-D9F65267C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0231" y="2795016"/>
            <a:ext cx="5084226" cy="432725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1EF104D-ABE8-D9CB-5AB9-B0D7C7FB1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165" y="2681640"/>
            <a:ext cx="5084227" cy="432725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AA740AA-46B1-62E2-98CC-22C827F12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65" y="7956330"/>
            <a:ext cx="5001177" cy="432725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449D62E-5528-B946-4806-F5573E70A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4129" y="7956330"/>
            <a:ext cx="5245163" cy="4327258"/>
          </a:xfrm>
          <a:prstGeom prst="rect">
            <a:avLst/>
          </a:prstGeom>
        </p:spPr>
      </p:pic>
      <p:sp>
        <p:nvSpPr>
          <p:cNvPr id="10" name="TextBox 9">
            <a:extLst>
              <a:ext uri="{FF2B5EF4-FFF2-40B4-BE49-F238E27FC236}">
                <a16:creationId xmlns:a16="http://schemas.microsoft.com/office/drawing/2014/main" id="{E80439E6-28E7-CC0D-4BF7-289AB24516D7}"/>
              </a:ext>
            </a:extLst>
          </p:cNvPr>
          <p:cNvSpPr txBox="1"/>
          <p:nvPr/>
        </p:nvSpPr>
        <p:spPr>
          <a:xfrm>
            <a:off x="427165" y="1938560"/>
            <a:ext cx="5427964" cy="584775"/>
          </a:xfrm>
          <a:prstGeom prst="rect">
            <a:avLst/>
          </a:prstGeom>
          <a:noFill/>
        </p:spPr>
        <p:txBody>
          <a:bodyPr wrap="square" rtlCol="0">
            <a:spAutoFit/>
          </a:bodyPr>
          <a:lstStyle/>
          <a:p>
            <a:r>
              <a:rPr lang="en-US" sz="3200" dirty="0"/>
              <a:t>1)Installing Required Plugins</a:t>
            </a:r>
          </a:p>
        </p:txBody>
      </p:sp>
      <p:sp>
        <p:nvSpPr>
          <p:cNvPr id="13" name="TextBox 12">
            <a:extLst>
              <a:ext uri="{FF2B5EF4-FFF2-40B4-BE49-F238E27FC236}">
                <a16:creationId xmlns:a16="http://schemas.microsoft.com/office/drawing/2014/main" id="{D6B73941-6751-09F5-5326-24E01C6E674D}"/>
              </a:ext>
            </a:extLst>
          </p:cNvPr>
          <p:cNvSpPr txBox="1"/>
          <p:nvPr/>
        </p:nvSpPr>
        <p:spPr>
          <a:xfrm>
            <a:off x="12640231" y="2096865"/>
            <a:ext cx="9144000" cy="584775"/>
          </a:xfrm>
          <a:prstGeom prst="rect">
            <a:avLst/>
          </a:prstGeom>
          <a:noFill/>
        </p:spPr>
        <p:txBody>
          <a:bodyPr wrap="square">
            <a:spAutoFit/>
          </a:bodyPr>
          <a:lstStyle/>
          <a:p>
            <a:r>
              <a:rPr lang="en-US" sz="3200" dirty="0"/>
              <a:t>5) Adding key to Ansible</a:t>
            </a:r>
          </a:p>
        </p:txBody>
      </p:sp>
      <p:sp>
        <p:nvSpPr>
          <p:cNvPr id="15" name="TextBox 14">
            <a:extLst>
              <a:ext uri="{FF2B5EF4-FFF2-40B4-BE49-F238E27FC236}">
                <a16:creationId xmlns:a16="http://schemas.microsoft.com/office/drawing/2014/main" id="{1C6208F4-8513-5ECE-DB66-7E9D9492B9A5}"/>
              </a:ext>
            </a:extLst>
          </p:cNvPr>
          <p:cNvSpPr txBox="1"/>
          <p:nvPr/>
        </p:nvSpPr>
        <p:spPr>
          <a:xfrm>
            <a:off x="6504597" y="2000988"/>
            <a:ext cx="5626807" cy="584775"/>
          </a:xfrm>
          <a:prstGeom prst="rect">
            <a:avLst/>
          </a:prstGeom>
          <a:noFill/>
        </p:spPr>
        <p:txBody>
          <a:bodyPr wrap="square">
            <a:spAutoFit/>
          </a:bodyPr>
          <a:lstStyle/>
          <a:p>
            <a:r>
              <a:rPr lang="en-US" sz="3200" dirty="0"/>
              <a:t>3) Adding token to </a:t>
            </a:r>
            <a:r>
              <a:rPr lang="en-US" sz="3200" dirty="0" err="1"/>
              <a:t>jenkins</a:t>
            </a:r>
            <a:endParaRPr lang="en-US" sz="3200" dirty="0"/>
          </a:p>
        </p:txBody>
      </p:sp>
      <p:sp>
        <p:nvSpPr>
          <p:cNvPr id="18" name="TextBox 17">
            <a:extLst>
              <a:ext uri="{FF2B5EF4-FFF2-40B4-BE49-F238E27FC236}">
                <a16:creationId xmlns:a16="http://schemas.microsoft.com/office/drawing/2014/main" id="{D7168313-3777-F770-90A7-412AAE3A5A45}"/>
              </a:ext>
            </a:extLst>
          </p:cNvPr>
          <p:cNvSpPr txBox="1"/>
          <p:nvPr/>
        </p:nvSpPr>
        <p:spPr>
          <a:xfrm>
            <a:off x="427165" y="7357805"/>
            <a:ext cx="9144000" cy="584775"/>
          </a:xfrm>
          <a:prstGeom prst="rect">
            <a:avLst/>
          </a:prstGeom>
          <a:noFill/>
        </p:spPr>
        <p:txBody>
          <a:bodyPr wrap="square">
            <a:spAutoFit/>
          </a:bodyPr>
          <a:lstStyle/>
          <a:p>
            <a:r>
              <a:rPr lang="en-US" sz="3200" dirty="0"/>
              <a:t>2)Creating API Token</a:t>
            </a:r>
          </a:p>
        </p:txBody>
      </p:sp>
      <p:sp>
        <p:nvSpPr>
          <p:cNvPr id="20" name="TextBox 19">
            <a:extLst>
              <a:ext uri="{FF2B5EF4-FFF2-40B4-BE49-F238E27FC236}">
                <a16:creationId xmlns:a16="http://schemas.microsoft.com/office/drawing/2014/main" id="{8CAB4706-03C4-3F73-B2E5-7BC63056092E}"/>
              </a:ext>
            </a:extLst>
          </p:cNvPr>
          <p:cNvSpPr txBox="1"/>
          <p:nvPr/>
        </p:nvSpPr>
        <p:spPr>
          <a:xfrm>
            <a:off x="12446635" y="7304347"/>
            <a:ext cx="9144000" cy="584775"/>
          </a:xfrm>
          <a:prstGeom prst="rect">
            <a:avLst/>
          </a:prstGeom>
          <a:noFill/>
        </p:spPr>
        <p:txBody>
          <a:bodyPr wrap="square">
            <a:spAutoFit/>
          </a:bodyPr>
          <a:lstStyle/>
          <a:p>
            <a:r>
              <a:rPr lang="en-US" sz="3200" dirty="0"/>
              <a:t>6) Testing Connection</a:t>
            </a:r>
          </a:p>
        </p:txBody>
      </p:sp>
      <p:sp>
        <p:nvSpPr>
          <p:cNvPr id="22" name="TextBox 21">
            <a:extLst>
              <a:ext uri="{FF2B5EF4-FFF2-40B4-BE49-F238E27FC236}">
                <a16:creationId xmlns:a16="http://schemas.microsoft.com/office/drawing/2014/main" id="{155E4EDD-9A8F-B1EC-3171-1DE170BF38CE}"/>
              </a:ext>
            </a:extLst>
          </p:cNvPr>
          <p:cNvSpPr txBox="1"/>
          <p:nvPr/>
        </p:nvSpPr>
        <p:spPr>
          <a:xfrm>
            <a:off x="6327328" y="7195907"/>
            <a:ext cx="5633344" cy="861774"/>
          </a:xfrm>
          <a:prstGeom prst="rect">
            <a:avLst/>
          </a:prstGeom>
          <a:noFill/>
        </p:spPr>
        <p:txBody>
          <a:bodyPr wrap="square">
            <a:spAutoFit/>
          </a:bodyPr>
          <a:lstStyle/>
          <a:p>
            <a:r>
              <a:rPr lang="en-US" sz="3200" dirty="0"/>
              <a:t>4) Creating SSH key </a:t>
            </a:r>
          </a:p>
          <a:p>
            <a:endParaRPr lang="en-US" sz="1800" dirty="0">
              <a:solidFill>
                <a:schemeClr val="tx2">
                  <a:lumMod val="75000"/>
                  <a:lumOff val="25000"/>
                </a:schemeClr>
              </a:solidFill>
            </a:endParaRPr>
          </a:p>
        </p:txBody>
      </p:sp>
      <p:pic>
        <p:nvPicPr>
          <p:cNvPr id="12" name="Picture 11" descr="A screenshot of a computer&#10;&#10;Description automatically generated">
            <a:extLst>
              <a:ext uri="{FF2B5EF4-FFF2-40B4-BE49-F238E27FC236}">
                <a16:creationId xmlns:a16="http://schemas.microsoft.com/office/drawing/2014/main" id="{B0749FB0-2197-D88C-DA6C-65AA47D7F3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50734" y="7956330"/>
            <a:ext cx="5245164" cy="4327258"/>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45938C7D-35E3-DA15-03AC-7E830132C7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4129" y="2759936"/>
            <a:ext cx="5479224" cy="4482768"/>
          </a:xfrm>
          <a:prstGeom prst="rect">
            <a:avLst/>
          </a:prstGeom>
        </p:spPr>
      </p:pic>
    </p:spTree>
    <p:extLst>
      <p:ext uri="{BB962C8B-B14F-4D97-AF65-F5344CB8AC3E}">
        <p14:creationId xmlns:p14="http://schemas.microsoft.com/office/powerpoint/2010/main" val="66811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0C43A0-7FB7-BCC8-6321-469ABB091703}"/>
              </a:ext>
            </a:extLst>
          </p:cNvPr>
          <p:cNvSpPr/>
          <p:nvPr/>
        </p:nvSpPr>
        <p:spPr>
          <a:xfrm>
            <a:off x="0" y="0"/>
            <a:ext cx="18288000" cy="128016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51559C-2D90-F969-C662-E2769327209E}"/>
              </a:ext>
            </a:extLst>
          </p:cNvPr>
          <p:cNvSpPr/>
          <p:nvPr/>
        </p:nvSpPr>
        <p:spPr>
          <a:xfrm>
            <a:off x="120650" y="146050"/>
            <a:ext cx="18046700" cy="1250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169EAD83-ACDD-C8AA-4646-C6F6659C6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774066"/>
            <a:ext cx="7610850" cy="568394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CC8A3EB-D980-A30F-7F3E-4F83C3450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 y="6302171"/>
            <a:ext cx="9023350" cy="593458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33F9C96-2CF8-713B-70B3-3C1FB7E92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6876805"/>
            <a:ext cx="7610849" cy="5359952"/>
          </a:xfrm>
          <a:prstGeom prst="rect">
            <a:avLst/>
          </a:prstGeom>
        </p:spPr>
      </p:pic>
      <p:sp>
        <p:nvSpPr>
          <p:cNvPr id="10" name="TextBox 9">
            <a:extLst>
              <a:ext uri="{FF2B5EF4-FFF2-40B4-BE49-F238E27FC236}">
                <a16:creationId xmlns:a16="http://schemas.microsoft.com/office/drawing/2014/main" id="{C1F19A77-575C-3342-6097-435F52F7D018}"/>
              </a:ext>
            </a:extLst>
          </p:cNvPr>
          <p:cNvSpPr txBox="1"/>
          <p:nvPr/>
        </p:nvSpPr>
        <p:spPr>
          <a:xfrm>
            <a:off x="514638" y="774066"/>
            <a:ext cx="8629362" cy="5509200"/>
          </a:xfrm>
          <a:prstGeom prst="rect">
            <a:avLst/>
          </a:prstGeom>
          <a:noFill/>
        </p:spPr>
        <p:txBody>
          <a:bodyPr wrap="square" rtlCol="0">
            <a:spAutoFit/>
          </a:bodyPr>
          <a:lstStyle/>
          <a:p>
            <a:r>
              <a:rPr lang="en-US" sz="4000" b="1" dirty="0">
                <a:solidFill>
                  <a:schemeClr val="accent2">
                    <a:lumMod val="75000"/>
                  </a:schemeClr>
                </a:solidFill>
              </a:rPr>
              <a:t>Step3</a:t>
            </a:r>
          </a:p>
          <a:p>
            <a:r>
              <a:rPr lang="en-US" sz="4000" dirty="0"/>
              <a:t>Configurations onVM3</a:t>
            </a:r>
          </a:p>
          <a:p>
            <a:endParaRPr lang="en-US" sz="4000" dirty="0"/>
          </a:p>
          <a:p>
            <a:endParaRPr lang="en-US" sz="4000" dirty="0"/>
          </a:p>
          <a:p>
            <a:pPr algn="just"/>
            <a:r>
              <a:rPr lang="en-US" sz="3200" dirty="0"/>
              <a:t>1) Running bash script to create users </a:t>
            </a:r>
            <a:r>
              <a:rPr lang="en-US" sz="3200" dirty="0" err="1"/>
              <a:t>DevTeam</a:t>
            </a:r>
            <a:r>
              <a:rPr lang="en-US" sz="3200" dirty="0"/>
              <a:t> &amp; </a:t>
            </a:r>
            <a:r>
              <a:rPr lang="en-US" sz="3200" dirty="0" err="1"/>
              <a:t>OpsTeam</a:t>
            </a:r>
            <a:endParaRPr lang="en-US" sz="3200" dirty="0"/>
          </a:p>
          <a:p>
            <a:pPr algn="just"/>
            <a:r>
              <a:rPr lang="en-US" sz="3200" dirty="0"/>
              <a:t>2)Making IP address STATIC to be used in Ansible Inventory</a:t>
            </a:r>
          </a:p>
          <a:p>
            <a:pPr algn="just"/>
            <a:r>
              <a:rPr lang="en-US" sz="3200" dirty="0"/>
              <a:t>3)Making SSH user to </a:t>
            </a:r>
            <a:r>
              <a:rPr lang="en-US" sz="3200" dirty="0" err="1"/>
              <a:t>to</a:t>
            </a:r>
            <a:r>
              <a:rPr lang="en-US" sz="3200" dirty="0"/>
              <a:t> be used in Ansible Inventory</a:t>
            </a:r>
          </a:p>
        </p:txBody>
      </p:sp>
    </p:spTree>
    <p:extLst>
      <p:ext uri="{BB962C8B-B14F-4D97-AF65-F5344CB8AC3E}">
        <p14:creationId xmlns:p14="http://schemas.microsoft.com/office/powerpoint/2010/main" val="64477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0C43A0-7FB7-BCC8-6321-469ABB091703}"/>
              </a:ext>
            </a:extLst>
          </p:cNvPr>
          <p:cNvSpPr/>
          <p:nvPr/>
        </p:nvSpPr>
        <p:spPr>
          <a:xfrm>
            <a:off x="0" y="0"/>
            <a:ext cx="18288000" cy="128016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51559C-2D90-F969-C662-E2769327209E}"/>
              </a:ext>
            </a:extLst>
          </p:cNvPr>
          <p:cNvSpPr/>
          <p:nvPr/>
        </p:nvSpPr>
        <p:spPr>
          <a:xfrm>
            <a:off x="120650" y="146050"/>
            <a:ext cx="18046700" cy="1250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25C40F6F-B442-E72A-0E4E-70706043C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2788" y="6219147"/>
            <a:ext cx="7630590" cy="626832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F014D85-390B-DE99-B374-E0027C728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2788" y="742213"/>
            <a:ext cx="7630590" cy="530885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CB6F81F-E0CA-828B-1050-F4A6EEA34E8F}"/>
              </a:ext>
            </a:extLst>
          </p:cNvPr>
          <p:cNvPicPr>
            <a:picLocks noChangeAspect="1"/>
          </p:cNvPicPr>
          <p:nvPr/>
        </p:nvPicPr>
        <p:blipFill rotWithShape="1">
          <a:blip r:embed="rId4">
            <a:extLst>
              <a:ext uri="{28A0092B-C50C-407E-A947-70E740481C1C}">
                <a14:useLocalDpi xmlns:a14="http://schemas.microsoft.com/office/drawing/2010/main" val="0"/>
              </a:ext>
            </a:extLst>
          </a:blip>
          <a:srcRect t="-7356"/>
          <a:stretch/>
        </p:blipFill>
        <p:spPr>
          <a:xfrm>
            <a:off x="448729" y="5578701"/>
            <a:ext cx="8419499" cy="6841899"/>
          </a:xfrm>
          <a:prstGeom prst="rect">
            <a:avLst/>
          </a:prstGeom>
        </p:spPr>
      </p:pic>
      <p:sp>
        <p:nvSpPr>
          <p:cNvPr id="10" name="TextBox 9">
            <a:extLst>
              <a:ext uri="{FF2B5EF4-FFF2-40B4-BE49-F238E27FC236}">
                <a16:creationId xmlns:a16="http://schemas.microsoft.com/office/drawing/2014/main" id="{5973D973-E1F7-F781-4F5F-BF679DF8BC20}"/>
              </a:ext>
            </a:extLst>
          </p:cNvPr>
          <p:cNvSpPr txBox="1"/>
          <p:nvPr/>
        </p:nvSpPr>
        <p:spPr>
          <a:xfrm>
            <a:off x="382066" y="279059"/>
            <a:ext cx="8286750" cy="5940088"/>
          </a:xfrm>
          <a:prstGeom prst="rect">
            <a:avLst/>
          </a:prstGeom>
          <a:noFill/>
        </p:spPr>
        <p:txBody>
          <a:bodyPr wrap="square" rtlCol="0">
            <a:spAutoFit/>
          </a:bodyPr>
          <a:lstStyle/>
          <a:p>
            <a:r>
              <a:rPr lang="en-US" sz="4400" b="1" dirty="0">
                <a:solidFill>
                  <a:schemeClr val="accent2">
                    <a:lumMod val="75000"/>
                  </a:schemeClr>
                </a:solidFill>
              </a:rPr>
              <a:t>Step 4</a:t>
            </a:r>
          </a:p>
          <a:p>
            <a:r>
              <a:rPr lang="en-US" sz="4000" dirty="0"/>
              <a:t>Ansible Installation and Integration with Jenkins</a:t>
            </a:r>
          </a:p>
          <a:p>
            <a:pPr marL="342900" indent="-342900">
              <a:buAutoNum type="arabicParenR"/>
            </a:pPr>
            <a:r>
              <a:rPr lang="en-US" sz="3200" dirty="0"/>
              <a:t>Install Ansible</a:t>
            </a:r>
          </a:p>
          <a:p>
            <a:pPr marL="342900" indent="-342900">
              <a:buAutoNum type="arabicParenR"/>
            </a:pPr>
            <a:r>
              <a:rPr lang="en-US" sz="3200" dirty="0"/>
              <a:t>Generate Public and private keys and copy the public to (VM3) </a:t>
            </a:r>
          </a:p>
          <a:p>
            <a:r>
              <a:rPr lang="en-US" sz="3200" dirty="0"/>
              <a:t>3) Configure Ansible Inventory and add IP Address of         target machine (VM3) and ssh user name that was created on previous step and add path to private ssh key</a:t>
            </a:r>
          </a:p>
          <a:p>
            <a:r>
              <a:rPr lang="en-US" sz="3200" dirty="0"/>
              <a:t>4) Install Ansible Plugin in Jenkins</a:t>
            </a:r>
          </a:p>
        </p:txBody>
      </p:sp>
    </p:spTree>
    <p:extLst>
      <p:ext uri="{BB962C8B-B14F-4D97-AF65-F5344CB8AC3E}">
        <p14:creationId xmlns:p14="http://schemas.microsoft.com/office/powerpoint/2010/main" val="144059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0C43A0-7FB7-BCC8-6321-469ABB091703}"/>
              </a:ext>
            </a:extLst>
          </p:cNvPr>
          <p:cNvSpPr/>
          <p:nvPr/>
        </p:nvSpPr>
        <p:spPr>
          <a:xfrm>
            <a:off x="0" y="0"/>
            <a:ext cx="18288000" cy="128016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51559C-2D90-F969-C662-E2769327209E}"/>
              </a:ext>
            </a:extLst>
          </p:cNvPr>
          <p:cNvSpPr/>
          <p:nvPr/>
        </p:nvSpPr>
        <p:spPr>
          <a:xfrm>
            <a:off x="120650" y="146050"/>
            <a:ext cx="18046700" cy="1250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7CEE70E-194B-309E-5CA1-938308E02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3253" y="736600"/>
            <a:ext cx="7059344" cy="5106537"/>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0BAE843-B715-F424-81F1-DCA569AD5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5986032"/>
            <a:ext cx="8026400" cy="630643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C20C160-C3D7-E5A2-14C8-0BC3C0FB8C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399" y="6224618"/>
            <a:ext cx="7188199" cy="6067844"/>
          </a:xfrm>
          <a:prstGeom prst="rect">
            <a:avLst/>
          </a:prstGeom>
        </p:spPr>
      </p:pic>
      <p:sp>
        <p:nvSpPr>
          <p:cNvPr id="10" name="TextBox 9">
            <a:extLst>
              <a:ext uri="{FF2B5EF4-FFF2-40B4-BE49-F238E27FC236}">
                <a16:creationId xmlns:a16="http://schemas.microsoft.com/office/drawing/2014/main" id="{F09BB7F9-F700-D532-5887-8E8086DBD368}"/>
              </a:ext>
            </a:extLst>
          </p:cNvPr>
          <p:cNvSpPr txBox="1"/>
          <p:nvPr/>
        </p:nvSpPr>
        <p:spPr>
          <a:xfrm>
            <a:off x="660400" y="736600"/>
            <a:ext cx="8026400" cy="4770537"/>
          </a:xfrm>
          <a:prstGeom prst="rect">
            <a:avLst/>
          </a:prstGeom>
          <a:noFill/>
        </p:spPr>
        <p:txBody>
          <a:bodyPr wrap="square" rtlCol="0">
            <a:spAutoFit/>
          </a:bodyPr>
          <a:lstStyle/>
          <a:p>
            <a:r>
              <a:rPr lang="en-US" sz="4400" b="1" dirty="0">
                <a:solidFill>
                  <a:schemeClr val="accent2">
                    <a:lumMod val="75000"/>
                  </a:schemeClr>
                </a:solidFill>
              </a:rPr>
              <a:t>Step 5</a:t>
            </a:r>
          </a:p>
          <a:p>
            <a:r>
              <a:rPr lang="en-US" sz="4400" dirty="0"/>
              <a:t>Git Installation and  push files into GitLab Repo</a:t>
            </a:r>
          </a:p>
          <a:p>
            <a:endParaRPr lang="en-US" sz="4400" dirty="0"/>
          </a:p>
          <a:p>
            <a:r>
              <a:rPr lang="en-US" sz="3200" dirty="0"/>
              <a:t>1)Install Git on VM2</a:t>
            </a:r>
          </a:p>
          <a:p>
            <a:r>
              <a:rPr lang="en-US" sz="3200" dirty="0"/>
              <a:t>2) Making a new repository</a:t>
            </a:r>
          </a:p>
          <a:p>
            <a:r>
              <a:rPr lang="en-US" sz="3200" dirty="0"/>
              <a:t>3) Push (</a:t>
            </a:r>
            <a:r>
              <a:rPr lang="en-US" sz="3200" dirty="0" err="1"/>
              <a:t>WebSErver.yml</a:t>
            </a:r>
            <a:r>
              <a:rPr lang="en-US" sz="3200" dirty="0"/>
              <a:t>) &amp;(GetMEmbers.sh) into the </a:t>
            </a:r>
            <a:r>
              <a:rPr lang="en-US" sz="3200" dirty="0" err="1"/>
              <a:t>Rebo</a:t>
            </a:r>
            <a:endParaRPr lang="en-US" sz="3200" dirty="0"/>
          </a:p>
        </p:txBody>
      </p:sp>
    </p:spTree>
    <p:extLst>
      <p:ext uri="{BB962C8B-B14F-4D97-AF65-F5344CB8AC3E}">
        <p14:creationId xmlns:p14="http://schemas.microsoft.com/office/powerpoint/2010/main" val="387247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0C43A0-7FB7-BCC8-6321-469ABB091703}"/>
              </a:ext>
            </a:extLst>
          </p:cNvPr>
          <p:cNvSpPr/>
          <p:nvPr/>
        </p:nvSpPr>
        <p:spPr>
          <a:xfrm>
            <a:off x="0" y="0"/>
            <a:ext cx="18288000" cy="128016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51559C-2D90-F969-C662-E2769327209E}"/>
              </a:ext>
            </a:extLst>
          </p:cNvPr>
          <p:cNvSpPr/>
          <p:nvPr/>
        </p:nvSpPr>
        <p:spPr>
          <a:xfrm>
            <a:off x="120650" y="146050"/>
            <a:ext cx="18046700" cy="1250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5180FF88-81F7-F946-64BC-F08D68822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616" y="6093972"/>
            <a:ext cx="7630590" cy="631595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C1ED3AA-22D8-5F16-3D67-4B15A98CF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616" y="801079"/>
            <a:ext cx="7630590" cy="529289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A0846D40-238B-9FB5-E722-28BBF12BB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334" y="6093972"/>
            <a:ext cx="7573432" cy="6344535"/>
          </a:xfrm>
          <a:prstGeom prst="rect">
            <a:avLst/>
          </a:prstGeom>
        </p:spPr>
      </p:pic>
      <p:sp>
        <p:nvSpPr>
          <p:cNvPr id="10" name="TextBox 9">
            <a:extLst>
              <a:ext uri="{FF2B5EF4-FFF2-40B4-BE49-F238E27FC236}">
                <a16:creationId xmlns:a16="http://schemas.microsoft.com/office/drawing/2014/main" id="{58D31C00-5D51-B0E8-5D37-8ADACD379884}"/>
              </a:ext>
            </a:extLst>
          </p:cNvPr>
          <p:cNvSpPr txBox="1"/>
          <p:nvPr/>
        </p:nvSpPr>
        <p:spPr>
          <a:xfrm>
            <a:off x="584200" y="801079"/>
            <a:ext cx="7793566" cy="4462760"/>
          </a:xfrm>
          <a:prstGeom prst="rect">
            <a:avLst/>
          </a:prstGeom>
          <a:noFill/>
        </p:spPr>
        <p:txBody>
          <a:bodyPr wrap="square" rtlCol="0">
            <a:spAutoFit/>
          </a:bodyPr>
          <a:lstStyle/>
          <a:p>
            <a:r>
              <a:rPr lang="en-US" sz="4400" b="1" dirty="0">
                <a:solidFill>
                  <a:schemeClr val="accent2">
                    <a:lumMod val="75000"/>
                  </a:schemeClr>
                </a:solidFill>
              </a:rPr>
              <a:t>Step 6</a:t>
            </a:r>
          </a:p>
          <a:p>
            <a:r>
              <a:rPr lang="en-US" sz="4000" dirty="0"/>
              <a:t>Setting Up Email Notification in Jenkins</a:t>
            </a:r>
          </a:p>
          <a:p>
            <a:endParaRPr lang="en-US" sz="3200" dirty="0"/>
          </a:p>
          <a:p>
            <a:r>
              <a:rPr lang="en-US" sz="3200" dirty="0"/>
              <a:t>1) Install Email Extension Plugin</a:t>
            </a:r>
          </a:p>
          <a:p>
            <a:r>
              <a:rPr lang="en-US" sz="3200" dirty="0"/>
              <a:t>2) Configure Email Notification Settings</a:t>
            </a:r>
          </a:p>
          <a:p>
            <a:r>
              <a:rPr lang="en-US" sz="3200" dirty="0"/>
              <a:t>3) Create a project to test if email notification is working and it ‘s successful</a:t>
            </a:r>
          </a:p>
        </p:txBody>
      </p:sp>
    </p:spTree>
    <p:extLst>
      <p:ext uri="{BB962C8B-B14F-4D97-AF65-F5344CB8AC3E}">
        <p14:creationId xmlns:p14="http://schemas.microsoft.com/office/powerpoint/2010/main" val="162489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0C43A0-7FB7-BCC8-6321-469ABB091703}"/>
              </a:ext>
            </a:extLst>
          </p:cNvPr>
          <p:cNvSpPr/>
          <p:nvPr/>
        </p:nvSpPr>
        <p:spPr>
          <a:xfrm>
            <a:off x="0" y="0"/>
            <a:ext cx="18288000" cy="128016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51559C-2D90-F969-C662-E2769327209E}"/>
              </a:ext>
            </a:extLst>
          </p:cNvPr>
          <p:cNvSpPr/>
          <p:nvPr/>
        </p:nvSpPr>
        <p:spPr>
          <a:xfrm>
            <a:off x="120650" y="146050"/>
            <a:ext cx="18046700" cy="1250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AEE1D992-546A-B86C-4979-8101EA83E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14" y="5874894"/>
            <a:ext cx="8122185" cy="656714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BA02357-5F6E-D215-EA52-FE2B5459A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0821" y="314573"/>
            <a:ext cx="7904163" cy="541121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EA309AB-9ADC-47E4-ADEB-5CA28ECFDD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0821" y="5874895"/>
            <a:ext cx="7904164" cy="6631544"/>
          </a:xfrm>
          <a:prstGeom prst="rect">
            <a:avLst/>
          </a:prstGeom>
        </p:spPr>
      </p:pic>
      <p:sp>
        <p:nvSpPr>
          <p:cNvPr id="10" name="TextBox 9">
            <a:extLst>
              <a:ext uri="{FF2B5EF4-FFF2-40B4-BE49-F238E27FC236}">
                <a16:creationId xmlns:a16="http://schemas.microsoft.com/office/drawing/2014/main" id="{56E2D4EC-D947-E4EA-FE2D-0FDEAC156028}"/>
              </a:ext>
            </a:extLst>
          </p:cNvPr>
          <p:cNvSpPr txBox="1"/>
          <p:nvPr/>
        </p:nvSpPr>
        <p:spPr>
          <a:xfrm>
            <a:off x="463014" y="787400"/>
            <a:ext cx="8122185" cy="4247317"/>
          </a:xfrm>
          <a:prstGeom prst="rect">
            <a:avLst/>
          </a:prstGeom>
          <a:noFill/>
        </p:spPr>
        <p:txBody>
          <a:bodyPr wrap="square" rtlCol="0">
            <a:spAutoFit/>
          </a:bodyPr>
          <a:lstStyle/>
          <a:p>
            <a:r>
              <a:rPr lang="en-US" sz="4400" b="1" dirty="0">
                <a:solidFill>
                  <a:schemeClr val="accent2">
                    <a:lumMod val="75000"/>
                  </a:schemeClr>
                </a:solidFill>
              </a:rPr>
              <a:t>Step 7</a:t>
            </a:r>
          </a:p>
          <a:p>
            <a:r>
              <a:rPr lang="en-US" sz="4000" dirty="0" err="1"/>
              <a:t>PipeLine</a:t>
            </a:r>
            <a:r>
              <a:rPr lang="en-US" sz="4000" dirty="0"/>
              <a:t> Configuration</a:t>
            </a:r>
          </a:p>
          <a:p>
            <a:endParaRPr lang="en-US" sz="4000" dirty="0"/>
          </a:p>
          <a:p>
            <a:endParaRPr lang="en-US" dirty="0"/>
          </a:p>
          <a:p>
            <a:r>
              <a:rPr lang="en-US" sz="3200" dirty="0"/>
              <a:t>1)Create a new project</a:t>
            </a:r>
          </a:p>
          <a:p>
            <a:r>
              <a:rPr lang="en-US" sz="3200" dirty="0"/>
              <a:t>2) Add pipeline configurations and built triggers</a:t>
            </a:r>
          </a:p>
          <a:p>
            <a:r>
              <a:rPr lang="en-US" sz="3200" dirty="0"/>
              <a:t>3) Add Pipeline Script</a:t>
            </a:r>
          </a:p>
        </p:txBody>
      </p:sp>
    </p:spTree>
    <p:extLst>
      <p:ext uri="{BB962C8B-B14F-4D97-AF65-F5344CB8AC3E}">
        <p14:creationId xmlns:p14="http://schemas.microsoft.com/office/powerpoint/2010/main" val="3052442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1103</TotalTime>
  <Words>331</Words>
  <Application>Microsoft Office PowerPoint</Application>
  <PresentationFormat>Custom</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salah</dc:creator>
  <cp:lastModifiedBy>salma salah</cp:lastModifiedBy>
  <cp:revision>7</cp:revision>
  <dcterms:created xsi:type="dcterms:W3CDTF">2024-04-27T00:09:54Z</dcterms:created>
  <dcterms:modified xsi:type="dcterms:W3CDTF">2024-04-27T20:29:18Z</dcterms:modified>
</cp:coreProperties>
</file>