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AwesomeQa – E-commerce Automation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Professional Test Automation with Java, Selenium &amp; TestNG</a:t>
            </a:r>
          </a:p>
          <a:p>
            <a:r>
              <a:rPr dirty="0"/>
              <a:t>Presented by: </a:t>
            </a:r>
            <a:r>
              <a:rPr lang="en-US" dirty="0"/>
              <a:t>Group2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✅ CI/CD integration (Jenkins/GitHub Actions)</a:t>
            </a:r>
          </a:p>
          <a:p>
            <a:r>
              <a:rPr dirty="0"/>
              <a:t>- ✅ Cross-browser testing</a:t>
            </a:r>
          </a:p>
          <a:p>
            <a:r>
              <a:rPr dirty="0"/>
              <a:t>- ✅ Parallel test execution</a:t>
            </a:r>
          </a:p>
          <a:p>
            <a:r>
              <a:rPr dirty="0"/>
              <a:t>- ✅ Test data from external sources (Excel, DB)</a:t>
            </a:r>
          </a:p>
          <a:p>
            <a:r>
              <a:rPr dirty="0"/>
              <a:t>- ✅ Integration with Allure for advanced reporting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License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MIT License</a:t>
            </a:r>
          </a:p>
          <a:p>
            <a:endParaRPr dirty="0"/>
          </a:p>
          <a:p>
            <a:r>
              <a:rPr dirty="0"/>
              <a:t>- Open-source</a:t>
            </a:r>
          </a:p>
          <a:p>
            <a:r>
              <a:rPr dirty="0"/>
              <a:t>- Free to use and contribute</a:t>
            </a:r>
          </a:p>
          <a:p>
            <a:r>
              <a:rPr dirty="0"/>
              <a:t>- Flexible for personal and commercial projects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Contact: your.email@example.com</a:t>
            </a:r>
          </a:p>
          <a:p>
            <a:r>
              <a:rPr dirty="0"/>
              <a:t>GitHub: github.com/your-repo</a:t>
            </a:r>
          </a:p>
          <a:p>
            <a:endParaRPr dirty="0"/>
          </a:p>
          <a:p>
            <a:r>
              <a:rPr dirty="0"/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Project Overview</a:t>
            </a:r>
          </a:p>
          <a:p>
            <a:r>
              <a:t>2. Key Features</a:t>
            </a:r>
          </a:p>
          <a:p>
            <a:r>
              <a:t>3. Architecture &amp; Tools</a:t>
            </a:r>
          </a:p>
          <a:p>
            <a:r>
              <a:t>4. Installation &amp; Setup</a:t>
            </a:r>
          </a:p>
          <a:p>
            <a:r>
              <a:t>5. Automation Coverage</a:t>
            </a:r>
          </a:p>
          <a:p>
            <a:r>
              <a:t>6. Usage &amp; Execution</a:t>
            </a:r>
          </a:p>
          <a:p>
            <a:r>
              <a:t>7. Team Contributions</a:t>
            </a:r>
          </a:p>
          <a:p>
            <a:r>
              <a:t>8. Future Enhancements</a:t>
            </a:r>
          </a:p>
          <a:p>
            <a:r>
              <a:t>9. License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 err="1"/>
              <a:t>AwesomeQa</a:t>
            </a:r>
            <a:r>
              <a:rPr sz="2400" dirty="0"/>
              <a:t> is a robust automation framework designed to test an E-commerce platform using:</a:t>
            </a:r>
          </a:p>
          <a:p>
            <a:r>
              <a:rPr sz="2400" dirty="0"/>
              <a:t>- Java</a:t>
            </a:r>
          </a:p>
          <a:p>
            <a:r>
              <a:rPr sz="2400" dirty="0"/>
              <a:t>- Selenium WebDriver</a:t>
            </a:r>
          </a:p>
          <a:p>
            <a:r>
              <a:rPr sz="2400" dirty="0"/>
              <a:t>- TestNG</a:t>
            </a:r>
          </a:p>
          <a:p>
            <a:r>
              <a:rPr sz="2400" dirty="0"/>
              <a:t>- Page Object Model (POM)</a:t>
            </a:r>
          </a:p>
          <a:p>
            <a:endParaRPr sz="2400" dirty="0"/>
          </a:p>
          <a:p>
            <a:r>
              <a:rPr sz="2400" dirty="0"/>
              <a:t>Purpose:</a:t>
            </a:r>
          </a:p>
          <a:p>
            <a:r>
              <a:rPr sz="2400" dirty="0"/>
              <a:t>Ensure seamless and reliable testing of user-facing E-commerce functionalities end-to-end.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Account: Automates account creation and user profile management</a:t>
            </a:r>
          </a:p>
          <a:p>
            <a:r>
              <a:rPr dirty="0"/>
              <a:t>• Cart: Automates adding items to the shopping cart</a:t>
            </a:r>
          </a:p>
          <a:p>
            <a:r>
              <a:rPr dirty="0"/>
              <a:t>• Wishlist: Tests adding/removing products from </a:t>
            </a:r>
            <a:r>
              <a:rPr dirty="0" err="1"/>
              <a:t>wishlist</a:t>
            </a:r>
            <a:endParaRPr dirty="0"/>
          </a:p>
          <a:p>
            <a:r>
              <a:rPr dirty="0"/>
              <a:t>• Order Flow: Full end-to-end order from registration to checkout and payment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Framework Stack:</a:t>
            </a:r>
          </a:p>
          <a:p>
            <a:r>
              <a:rPr sz="2000" dirty="0"/>
              <a:t>- Language: Java</a:t>
            </a:r>
          </a:p>
          <a:p>
            <a:r>
              <a:rPr sz="2000" dirty="0"/>
              <a:t>- Testing Framework: TestNG</a:t>
            </a:r>
          </a:p>
          <a:p>
            <a:r>
              <a:rPr sz="2000" dirty="0"/>
              <a:t>- Automation Tool: Selenium WebDriver</a:t>
            </a:r>
          </a:p>
          <a:p>
            <a:r>
              <a:rPr sz="2000" dirty="0"/>
              <a:t>- Design Pattern: Page Object Model (POM)</a:t>
            </a:r>
          </a:p>
          <a:p>
            <a:r>
              <a:rPr sz="2000" dirty="0"/>
              <a:t>- Build Tool: Maven</a:t>
            </a:r>
          </a:p>
          <a:p>
            <a:endParaRPr sz="2000" dirty="0"/>
          </a:p>
          <a:p>
            <a:r>
              <a:rPr sz="2000" dirty="0"/>
              <a:t>Structure:</a:t>
            </a:r>
          </a:p>
          <a:p>
            <a:r>
              <a:rPr sz="2000" dirty="0"/>
              <a:t>- pages/: POM classes</a:t>
            </a:r>
          </a:p>
          <a:p>
            <a:r>
              <a:rPr sz="2000" dirty="0"/>
              <a:t>- tests/: Test scenarios</a:t>
            </a:r>
          </a:p>
          <a:p>
            <a:r>
              <a:rPr sz="2000" dirty="0"/>
              <a:t>- utils/: Utility functions</a:t>
            </a:r>
          </a:p>
          <a:p>
            <a:r>
              <a:rPr sz="2000" dirty="0"/>
              <a:t>- resources/: Test data and config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&amp;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1. Clone the repository:</a:t>
            </a:r>
          </a:p>
          <a:p>
            <a:r>
              <a:rPr sz="2000" dirty="0"/>
              <a:t>   git clone https://github.com/...</a:t>
            </a:r>
          </a:p>
          <a:p>
            <a:r>
              <a:rPr sz="2000" dirty="0"/>
              <a:t>2. Navigate into the project:</a:t>
            </a:r>
          </a:p>
          <a:p>
            <a:r>
              <a:rPr sz="2000" dirty="0"/>
              <a:t>   cd </a:t>
            </a:r>
            <a:r>
              <a:rPr sz="2000" dirty="0" err="1"/>
              <a:t>awesomeqa</a:t>
            </a:r>
            <a:endParaRPr sz="2000" dirty="0"/>
          </a:p>
          <a:p>
            <a:r>
              <a:rPr sz="2000" dirty="0"/>
              <a:t>3. Install dependencies:</a:t>
            </a:r>
          </a:p>
          <a:p>
            <a:r>
              <a:rPr sz="2000" dirty="0"/>
              <a:t>   </a:t>
            </a:r>
            <a:r>
              <a:rPr sz="2000" dirty="0" err="1"/>
              <a:t>mvn</a:t>
            </a:r>
            <a:r>
              <a:rPr sz="2000" dirty="0"/>
              <a:t> clean install</a:t>
            </a:r>
          </a:p>
          <a:p>
            <a:r>
              <a:rPr sz="2000" dirty="0"/>
              <a:t>4. Update configuration files</a:t>
            </a:r>
          </a:p>
          <a:p>
            <a:r>
              <a:rPr sz="2000" dirty="0"/>
              <a:t>5. Run tests:</a:t>
            </a:r>
          </a:p>
          <a:p>
            <a:r>
              <a:rPr sz="2000" dirty="0"/>
              <a:t>   </a:t>
            </a:r>
            <a:r>
              <a:rPr sz="2000" dirty="0" err="1"/>
              <a:t>mvn</a:t>
            </a:r>
            <a:r>
              <a:rPr sz="2000" dirty="0"/>
              <a:t> clean test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sz="2000" dirty="0"/>
          </a:p>
          <a:p>
            <a:r>
              <a:rPr sz="2000" dirty="0"/>
              <a:t>*Prerequisite: Java, Maven, WebDriver dependencies*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✅ Smoke and sanity flows</a:t>
            </a:r>
          </a:p>
          <a:p>
            <a:r>
              <a:rPr dirty="0"/>
              <a:t>- ✅ Positive &amp; negative test scenarios</a:t>
            </a:r>
          </a:p>
          <a:p>
            <a:r>
              <a:rPr dirty="0"/>
              <a:t>- ✅ UI validations</a:t>
            </a:r>
          </a:p>
          <a:p>
            <a:r>
              <a:rPr dirty="0"/>
              <a:t>- ✅ Data-driven testing (configurable)</a:t>
            </a:r>
          </a:p>
          <a:p>
            <a:r>
              <a:rPr dirty="0"/>
              <a:t>- ✅ Modular, scalable test cases using POM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Execution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Local Testing Snapshot</a:t>
            </a:r>
          </a:p>
          <a:p>
            <a:r>
              <a:t>• Command-line run: mvn clean test</a:t>
            </a:r>
          </a:p>
          <a:p>
            <a:r>
              <a:t>• TestNG reports (HTML / XML) summary</a:t>
            </a:r>
          </a:p>
          <a:p>
            <a:endParaRPr/>
          </a:p>
          <a:p>
            <a:r>
              <a:t>*Add screenshot or short clip in the live presentation for illustration*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Automation Team Roles:</a:t>
            </a:r>
          </a:p>
          <a:p>
            <a:r>
              <a:rPr sz="2400" dirty="0"/>
              <a:t>- Framework Design &amp; Setup</a:t>
            </a:r>
          </a:p>
          <a:p>
            <a:r>
              <a:rPr sz="2400" dirty="0"/>
              <a:t>- Test Case Development</a:t>
            </a:r>
          </a:p>
          <a:p>
            <a:r>
              <a:rPr sz="2400" dirty="0"/>
              <a:t>- Maintenance &amp; Refactoring</a:t>
            </a:r>
          </a:p>
          <a:p>
            <a:r>
              <a:rPr sz="2400" dirty="0"/>
              <a:t>- CI/CD Integration (planned)</a:t>
            </a:r>
          </a:p>
          <a:p>
            <a:r>
              <a:rPr sz="2400" dirty="0"/>
              <a:t>- Reporting &amp; Defect Logging</a:t>
            </a:r>
          </a:p>
          <a:p>
            <a:endParaRPr sz="2400" dirty="0"/>
          </a:p>
          <a:p>
            <a:r>
              <a:rPr sz="2400" dirty="0"/>
              <a:t>Collaboration Flow:</a:t>
            </a:r>
          </a:p>
          <a:p>
            <a:r>
              <a:rPr sz="2400" dirty="0"/>
              <a:t>Git → Feature Branches → Pull Requests → Review → Merge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473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AwesomeQa – E-commerce Automation Framework</vt:lpstr>
      <vt:lpstr>Table of Contents</vt:lpstr>
      <vt:lpstr>Project Overview</vt:lpstr>
      <vt:lpstr>Key Features Covered</vt:lpstr>
      <vt:lpstr>Architecture &amp; Tools</vt:lpstr>
      <vt:lpstr>Installation &amp; Setup</vt:lpstr>
      <vt:lpstr>Automation Coverage</vt:lpstr>
      <vt:lpstr>Test Execution Demo</vt:lpstr>
      <vt:lpstr>Team Contributions</vt:lpstr>
      <vt:lpstr>Future Enhancements</vt:lpstr>
      <vt:lpstr>License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AwesomeQa – E-commerce Automation Framework</dc:title>
  <dc:subject/>
  <dc:creator/>
  <cp:keywords/>
  <dc:description>generated using python-pptx</dc:description>
  <cp:lastModifiedBy>GOMAA Shady</cp:lastModifiedBy>
  <cp:revision>2</cp:revision>
  <dcterms:created xsi:type="dcterms:W3CDTF">2013-01-27T09:14:16Z</dcterms:created>
  <dcterms:modified xsi:type="dcterms:W3CDTF">2025-04-10T04:14:10Z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f8610cf-4e4f-4168-a9a0-556235a89a9b_Enabled">
    <vt:lpwstr>true</vt:lpwstr>
  </property>
  <property fmtid="{D5CDD505-2E9C-101B-9397-08002B2CF9AE}" pid="3" name="MSIP_Label_5f8610cf-4e4f-4168-a9a0-556235a89a9b_SetDate">
    <vt:lpwstr>2025-04-10T04:11:55Z</vt:lpwstr>
  </property>
  <property fmtid="{D5CDD505-2E9C-101B-9397-08002B2CF9AE}" pid="4" name="MSIP_Label_5f8610cf-4e4f-4168-a9a0-556235a89a9b_Method">
    <vt:lpwstr>Standard</vt:lpwstr>
  </property>
  <property fmtid="{D5CDD505-2E9C-101B-9397-08002B2CF9AE}" pid="5" name="MSIP_Label_5f8610cf-4e4f-4168-a9a0-556235a89a9b_Name">
    <vt:lpwstr>Unclassified</vt:lpwstr>
  </property>
  <property fmtid="{D5CDD505-2E9C-101B-9397-08002B2CF9AE}" pid="6" name="MSIP_Label_5f8610cf-4e4f-4168-a9a0-556235a89a9b_SiteId">
    <vt:lpwstr>7694d41c-5504-43d9-9e40-cb254ad755ec</vt:lpwstr>
  </property>
  <property fmtid="{D5CDD505-2E9C-101B-9397-08002B2CF9AE}" pid="7" name="MSIP_Label_5f8610cf-4e4f-4168-a9a0-556235a89a9b_ActionId">
    <vt:lpwstr>6dff0cce-900f-4106-89cc-e78fa072eff1</vt:lpwstr>
  </property>
  <property fmtid="{D5CDD505-2E9C-101B-9397-08002B2CF9AE}" pid="8" name="MSIP_Label_5f8610cf-4e4f-4168-a9a0-556235a89a9b_ContentBits">
    <vt:lpwstr>0</vt:lpwstr>
  </property>
</Properties>
</file>