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5F343-9C8B-4F4C-B197-AC823EE3EC1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E50F28-8BF3-4FFF-BB89-7013073859E2}">
      <dgm:prSet/>
      <dgm:spPr/>
      <dgm:t>
        <a:bodyPr/>
        <a:lstStyle/>
        <a:p>
          <a:r>
            <a:rPr lang="en-US"/>
            <a:t>1. Clone the repository:</a:t>
          </a:r>
        </a:p>
      </dgm:t>
    </dgm:pt>
    <dgm:pt modelId="{3A43EFFD-2042-4234-9678-D387D4A25BBF}" type="parTrans" cxnId="{41FD4B6A-C9B5-43E6-BE03-039C4512A15F}">
      <dgm:prSet/>
      <dgm:spPr/>
      <dgm:t>
        <a:bodyPr/>
        <a:lstStyle/>
        <a:p>
          <a:endParaRPr lang="en-US"/>
        </a:p>
      </dgm:t>
    </dgm:pt>
    <dgm:pt modelId="{A3BEF618-1342-4F7F-AC9E-D1238A850D31}" type="sibTrans" cxnId="{41FD4B6A-C9B5-43E6-BE03-039C4512A15F}">
      <dgm:prSet/>
      <dgm:spPr/>
      <dgm:t>
        <a:bodyPr/>
        <a:lstStyle/>
        <a:p>
          <a:endParaRPr lang="en-US"/>
        </a:p>
      </dgm:t>
    </dgm:pt>
    <dgm:pt modelId="{E54A49F0-BF24-485A-A745-CDDA446A5B11}">
      <dgm:prSet/>
      <dgm:spPr/>
      <dgm:t>
        <a:bodyPr/>
        <a:lstStyle/>
        <a:p>
          <a:r>
            <a:rPr lang="en-US" dirty="0"/>
            <a:t>git clone https://github.com/</a:t>
          </a:r>
        </a:p>
      </dgm:t>
    </dgm:pt>
    <dgm:pt modelId="{D94CA97A-C9D7-4E20-A733-811CD18BC651}" type="parTrans" cxnId="{161FAE0F-7DBA-48FA-A7CA-3E520A7F0677}">
      <dgm:prSet/>
      <dgm:spPr/>
      <dgm:t>
        <a:bodyPr/>
        <a:lstStyle/>
        <a:p>
          <a:endParaRPr lang="en-US"/>
        </a:p>
      </dgm:t>
    </dgm:pt>
    <dgm:pt modelId="{E9F2F6AB-7A23-451A-BB31-1FC9220D3188}" type="sibTrans" cxnId="{161FAE0F-7DBA-48FA-A7CA-3E520A7F0677}">
      <dgm:prSet/>
      <dgm:spPr/>
      <dgm:t>
        <a:bodyPr/>
        <a:lstStyle/>
        <a:p>
          <a:endParaRPr lang="en-US"/>
        </a:p>
      </dgm:t>
    </dgm:pt>
    <dgm:pt modelId="{8E835144-78F9-4D99-BCA0-2E06B4C16B46}">
      <dgm:prSet/>
      <dgm:spPr/>
      <dgm:t>
        <a:bodyPr/>
        <a:lstStyle/>
        <a:p>
          <a:r>
            <a:rPr lang="en-US"/>
            <a:t>2. Navigate into the project:</a:t>
          </a:r>
        </a:p>
      </dgm:t>
    </dgm:pt>
    <dgm:pt modelId="{D5BD41F1-35B3-4708-82DF-256C668FE7EE}" type="parTrans" cxnId="{4EC03D6A-777D-4091-9A85-710D284BABE2}">
      <dgm:prSet/>
      <dgm:spPr/>
      <dgm:t>
        <a:bodyPr/>
        <a:lstStyle/>
        <a:p>
          <a:endParaRPr lang="en-US"/>
        </a:p>
      </dgm:t>
    </dgm:pt>
    <dgm:pt modelId="{BF84B549-5042-4882-9686-8562C24F2F4D}" type="sibTrans" cxnId="{4EC03D6A-777D-4091-9A85-710D284BABE2}">
      <dgm:prSet/>
      <dgm:spPr/>
      <dgm:t>
        <a:bodyPr/>
        <a:lstStyle/>
        <a:p>
          <a:endParaRPr lang="en-US"/>
        </a:p>
      </dgm:t>
    </dgm:pt>
    <dgm:pt modelId="{40514F4E-EE32-4D0E-8369-C9C290E9DD5C}">
      <dgm:prSet/>
      <dgm:spPr/>
      <dgm:t>
        <a:bodyPr/>
        <a:lstStyle/>
        <a:p>
          <a:r>
            <a:rPr lang="en-US"/>
            <a:t>cd awesomeqa</a:t>
          </a:r>
        </a:p>
      </dgm:t>
    </dgm:pt>
    <dgm:pt modelId="{65C9DD58-E23F-435C-B621-9F879E1C0A61}" type="parTrans" cxnId="{09515B7C-ECA4-4858-B63A-6CA3B39FAFCB}">
      <dgm:prSet/>
      <dgm:spPr/>
      <dgm:t>
        <a:bodyPr/>
        <a:lstStyle/>
        <a:p>
          <a:endParaRPr lang="en-US"/>
        </a:p>
      </dgm:t>
    </dgm:pt>
    <dgm:pt modelId="{CC4E4811-8987-4512-9AA6-CF694DA75DFD}" type="sibTrans" cxnId="{09515B7C-ECA4-4858-B63A-6CA3B39FAFCB}">
      <dgm:prSet/>
      <dgm:spPr/>
      <dgm:t>
        <a:bodyPr/>
        <a:lstStyle/>
        <a:p>
          <a:endParaRPr lang="en-US"/>
        </a:p>
      </dgm:t>
    </dgm:pt>
    <dgm:pt modelId="{AF95F7FB-9A58-43F4-BE43-3856C3C2E467}">
      <dgm:prSet/>
      <dgm:spPr/>
      <dgm:t>
        <a:bodyPr/>
        <a:lstStyle/>
        <a:p>
          <a:r>
            <a:rPr lang="en-US"/>
            <a:t>3. Install dependencies:</a:t>
          </a:r>
        </a:p>
      </dgm:t>
    </dgm:pt>
    <dgm:pt modelId="{4D578174-45ED-466F-9D03-E137A016A491}" type="parTrans" cxnId="{68F98064-CA39-40CB-8715-208FB0C1B583}">
      <dgm:prSet/>
      <dgm:spPr/>
      <dgm:t>
        <a:bodyPr/>
        <a:lstStyle/>
        <a:p>
          <a:endParaRPr lang="en-US"/>
        </a:p>
      </dgm:t>
    </dgm:pt>
    <dgm:pt modelId="{4048242C-F523-439B-B01B-4AD74BE9C847}" type="sibTrans" cxnId="{68F98064-CA39-40CB-8715-208FB0C1B583}">
      <dgm:prSet/>
      <dgm:spPr/>
      <dgm:t>
        <a:bodyPr/>
        <a:lstStyle/>
        <a:p>
          <a:endParaRPr lang="en-US"/>
        </a:p>
      </dgm:t>
    </dgm:pt>
    <dgm:pt modelId="{C0E37879-219D-4D7D-8937-D7600CF67BC2}">
      <dgm:prSet/>
      <dgm:spPr/>
      <dgm:t>
        <a:bodyPr/>
        <a:lstStyle/>
        <a:p>
          <a:r>
            <a:rPr lang="en-US"/>
            <a:t>mvn clean install</a:t>
          </a:r>
        </a:p>
      </dgm:t>
    </dgm:pt>
    <dgm:pt modelId="{71AF3D05-C6D4-4995-9A21-E34173038345}" type="parTrans" cxnId="{F0D88622-36DD-441C-A65E-53BFFD4FE651}">
      <dgm:prSet/>
      <dgm:spPr/>
      <dgm:t>
        <a:bodyPr/>
        <a:lstStyle/>
        <a:p>
          <a:endParaRPr lang="en-US"/>
        </a:p>
      </dgm:t>
    </dgm:pt>
    <dgm:pt modelId="{70292063-AE51-4B89-A563-F7FCB530D7EF}" type="sibTrans" cxnId="{F0D88622-36DD-441C-A65E-53BFFD4FE651}">
      <dgm:prSet/>
      <dgm:spPr/>
      <dgm:t>
        <a:bodyPr/>
        <a:lstStyle/>
        <a:p>
          <a:endParaRPr lang="en-US"/>
        </a:p>
      </dgm:t>
    </dgm:pt>
    <dgm:pt modelId="{163E2EC9-FA0A-4FAB-93A5-64E29AC6E3E5}">
      <dgm:prSet/>
      <dgm:spPr/>
      <dgm:t>
        <a:bodyPr/>
        <a:lstStyle/>
        <a:p>
          <a:r>
            <a:rPr lang="en-US"/>
            <a:t>4. Update configuration files</a:t>
          </a:r>
        </a:p>
      </dgm:t>
    </dgm:pt>
    <dgm:pt modelId="{D673D4EE-0C59-4BAF-8930-22115CF88E8D}" type="parTrans" cxnId="{F311B902-E781-4CCF-89F3-3B451FEB304D}">
      <dgm:prSet/>
      <dgm:spPr/>
      <dgm:t>
        <a:bodyPr/>
        <a:lstStyle/>
        <a:p>
          <a:endParaRPr lang="en-US"/>
        </a:p>
      </dgm:t>
    </dgm:pt>
    <dgm:pt modelId="{A55EC997-999D-4781-9410-7DB3B74CA84D}" type="sibTrans" cxnId="{F311B902-E781-4CCF-89F3-3B451FEB304D}">
      <dgm:prSet/>
      <dgm:spPr/>
      <dgm:t>
        <a:bodyPr/>
        <a:lstStyle/>
        <a:p>
          <a:endParaRPr lang="en-US"/>
        </a:p>
      </dgm:t>
    </dgm:pt>
    <dgm:pt modelId="{0A43033F-AA71-461A-9FF0-0B84596BEA1C}">
      <dgm:prSet/>
      <dgm:spPr/>
      <dgm:t>
        <a:bodyPr/>
        <a:lstStyle/>
        <a:p>
          <a:r>
            <a:rPr lang="en-US"/>
            <a:t>5. Run tests:</a:t>
          </a:r>
        </a:p>
      </dgm:t>
    </dgm:pt>
    <dgm:pt modelId="{8CCBA44E-E96D-4F45-BABA-3C8394AEC293}" type="parTrans" cxnId="{648D62CB-87AF-4EA6-942E-12E1E115FE18}">
      <dgm:prSet/>
      <dgm:spPr/>
      <dgm:t>
        <a:bodyPr/>
        <a:lstStyle/>
        <a:p>
          <a:endParaRPr lang="en-US"/>
        </a:p>
      </dgm:t>
    </dgm:pt>
    <dgm:pt modelId="{92284ABA-B4C4-42C5-BD23-97E2363A9183}" type="sibTrans" cxnId="{648D62CB-87AF-4EA6-942E-12E1E115FE18}">
      <dgm:prSet/>
      <dgm:spPr/>
      <dgm:t>
        <a:bodyPr/>
        <a:lstStyle/>
        <a:p>
          <a:endParaRPr lang="en-US"/>
        </a:p>
      </dgm:t>
    </dgm:pt>
    <dgm:pt modelId="{4E66722D-FDF3-4878-9327-4FDD90D44A7C}">
      <dgm:prSet/>
      <dgm:spPr/>
      <dgm:t>
        <a:bodyPr/>
        <a:lstStyle/>
        <a:p>
          <a:r>
            <a:rPr lang="en-US"/>
            <a:t>mvn clean test</a:t>
          </a:r>
        </a:p>
      </dgm:t>
    </dgm:pt>
    <dgm:pt modelId="{121DAC8A-4AE6-4D06-9F73-B611039BF6CA}" type="parTrans" cxnId="{7079BD45-B8FE-4C00-9630-3ACE914E8819}">
      <dgm:prSet/>
      <dgm:spPr/>
      <dgm:t>
        <a:bodyPr/>
        <a:lstStyle/>
        <a:p>
          <a:endParaRPr lang="en-US"/>
        </a:p>
      </dgm:t>
    </dgm:pt>
    <dgm:pt modelId="{6D5FBDEB-F12E-41D1-B674-876D6B04659E}" type="sibTrans" cxnId="{7079BD45-B8FE-4C00-9630-3ACE914E8819}">
      <dgm:prSet/>
      <dgm:spPr/>
      <dgm:t>
        <a:bodyPr/>
        <a:lstStyle/>
        <a:p>
          <a:endParaRPr lang="en-US"/>
        </a:p>
      </dgm:t>
    </dgm:pt>
    <dgm:pt modelId="{EFA55768-2740-440D-9466-CA72BD523995}">
      <dgm:prSet/>
      <dgm:spPr/>
      <dgm:t>
        <a:bodyPr/>
        <a:lstStyle/>
        <a:p>
          <a:r>
            <a:rPr lang="en-US"/>
            <a:t>*</a:t>
          </a:r>
          <a:r>
            <a:rPr lang="en-US" b="1"/>
            <a:t>Prerequisite</a:t>
          </a:r>
          <a:r>
            <a:rPr lang="en-US"/>
            <a:t>: Java, Maven, WebDriver dependencies*</a:t>
          </a:r>
        </a:p>
      </dgm:t>
    </dgm:pt>
    <dgm:pt modelId="{1D618E93-3B6A-4FA3-9A74-59E378C7F328}" type="parTrans" cxnId="{0C34C07A-C160-4E2D-9D3C-DF18185E92AD}">
      <dgm:prSet/>
      <dgm:spPr/>
      <dgm:t>
        <a:bodyPr/>
        <a:lstStyle/>
        <a:p>
          <a:endParaRPr lang="en-US"/>
        </a:p>
      </dgm:t>
    </dgm:pt>
    <dgm:pt modelId="{77BA3ECE-526B-45F0-9A99-F52FBA01F08C}" type="sibTrans" cxnId="{0C34C07A-C160-4E2D-9D3C-DF18185E92AD}">
      <dgm:prSet/>
      <dgm:spPr/>
      <dgm:t>
        <a:bodyPr/>
        <a:lstStyle/>
        <a:p>
          <a:endParaRPr lang="en-US"/>
        </a:p>
      </dgm:t>
    </dgm:pt>
    <dgm:pt modelId="{CA2E0D40-917B-425C-8F06-845701FBC9E3}" type="pres">
      <dgm:prSet presAssocID="{9795F343-9C8B-4F4C-B197-AC823EE3EC1D}" presName="Name0" presStyleCnt="0">
        <dgm:presLayoutVars>
          <dgm:dir/>
          <dgm:resizeHandles val="exact"/>
        </dgm:presLayoutVars>
      </dgm:prSet>
      <dgm:spPr/>
    </dgm:pt>
    <dgm:pt modelId="{DF4306BF-CAC1-4F91-B3CD-C16171637F70}" type="pres">
      <dgm:prSet presAssocID="{46E50F28-8BF3-4FFF-BB89-7013073859E2}" presName="node" presStyleLbl="node1" presStyleIdx="0" presStyleCnt="10">
        <dgm:presLayoutVars>
          <dgm:bulletEnabled val="1"/>
        </dgm:presLayoutVars>
      </dgm:prSet>
      <dgm:spPr/>
    </dgm:pt>
    <dgm:pt modelId="{CB7CB39D-8EB6-4372-A054-CEBE501BBECC}" type="pres">
      <dgm:prSet presAssocID="{A3BEF618-1342-4F7F-AC9E-D1238A850D31}" presName="sibTrans" presStyleLbl="sibTrans1D1" presStyleIdx="0" presStyleCnt="9"/>
      <dgm:spPr/>
    </dgm:pt>
    <dgm:pt modelId="{0ACC215A-DCF9-4940-A214-EA2DEA630EAF}" type="pres">
      <dgm:prSet presAssocID="{A3BEF618-1342-4F7F-AC9E-D1238A850D31}" presName="connectorText" presStyleLbl="sibTrans1D1" presStyleIdx="0" presStyleCnt="9"/>
      <dgm:spPr/>
    </dgm:pt>
    <dgm:pt modelId="{7FC43258-0C76-4CE3-BF2A-41DE5E5A302E}" type="pres">
      <dgm:prSet presAssocID="{E54A49F0-BF24-485A-A745-CDDA446A5B11}" presName="node" presStyleLbl="node1" presStyleIdx="1" presStyleCnt="10">
        <dgm:presLayoutVars>
          <dgm:bulletEnabled val="1"/>
        </dgm:presLayoutVars>
      </dgm:prSet>
      <dgm:spPr/>
    </dgm:pt>
    <dgm:pt modelId="{7D67F4BD-98E4-4FEA-90C0-3E5181E27E82}" type="pres">
      <dgm:prSet presAssocID="{E9F2F6AB-7A23-451A-BB31-1FC9220D3188}" presName="sibTrans" presStyleLbl="sibTrans1D1" presStyleIdx="1" presStyleCnt="9"/>
      <dgm:spPr/>
    </dgm:pt>
    <dgm:pt modelId="{830097BC-22FA-4CA0-A158-D6AAAD906929}" type="pres">
      <dgm:prSet presAssocID="{E9F2F6AB-7A23-451A-BB31-1FC9220D3188}" presName="connectorText" presStyleLbl="sibTrans1D1" presStyleIdx="1" presStyleCnt="9"/>
      <dgm:spPr/>
    </dgm:pt>
    <dgm:pt modelId="{E54A32CC-E312-4D52-84EB-A3EF05EF565D}" type="pres">
      <dgm:prSet presAssocID="{8E835144-78F9-4D99-BCA0-2E06B4C16B46}" presName="node" presStyleLbl="node1" presStyleIdx="2" presStyleCnt="10">
        <dgm:presLayoutVars>
          <dgm:bulletEnabled val="1"/>
        </dgm:presLayoutVars>
      </dgm:prSet>
      <dgm:spPr/>
    </dgm:pt>
    <dgm:pt modelId="{79447324-7AEA-4052-A45E-7E80F541608E}" type="pres">
      <dgm:prSet presAssocID="{BF84B549-5042-4882-9686-8562C24F2F4D}" presName="sibTrans" presStyleLbl="sibTrans1D1" presStyleIdx="2" presStyleCnt="9"/>
      <dgm:spPr/>
    </dgm:pt>
    <dgm:pt modelId="{AAAD59D1-4DE4-4DCB-89D0-1945C3C0A44A}" type="pres">
      <dgm:prSet presAssocID="{BF84B549-5042-4882-9686-8562C24F2F4D}" presName="connectorText" presStyleLbl="sibTrans1D1" presStyleIdx="2" presStyleCnt="9"/>
      <dgm:spPr/>
    </dgm:pt>
    <dgm:pt modelId="{D15C4E50-ED31-433E-8FE2-7D4ED8DFB9F0}" type="pres">
      <dgm:prSet presAssocID="{40514F4E-EE32-4D0E-8369-C9C290E9DD5C}" presName="node" presStyleLbl="node1" presStyleIdx="3" presStyleCnt="10">
        <dgm:presLayoutVars>
          <dgm:bulletEnabled val="1"/>
        </dgm:presLayoutVars>
      </dgm:prSet>
      <dgm:spPr/>
    </dgm:pt>
    <dgm:pt modelId="{9E7F20B3-AB3E-42F9-8E84-12A471011BEC}" type="pres">
      <dgm:prSet presAssocID="{CC4E4811-8987-4512-9AA6-CF694DA75DFD}" presName="sibTrans" presStyleLbl="sibTrans1D1" presStyleIdx="3" presStyleCnt="9"/>
      <dgm:spPr/>
    </dgm:pt>
    <dgm:pt modelId="{78E2143C-B5C9-4CCF-BC50-146BEB6A63A4}" type="pres">
      <dgm:prSet presAssocID="{CC4E4811-8987-4512-9AA6-CF694DA75DFD}" presName="connectorText" presStyleLbl="sibTrans1D1" presStyleIdx="3" presStyleCnt="9"/>
      <dgm:spPr/>
    </dgm:pt>
    <dgm:pt modelId="{2A462F07-97F2-4375-AAE0-37B4A29D5848}" type="pres">
      <dgm:prSet presAssocID="{AF95F7FB-9A58-43F4-BE43-3856C3C2E467}" presName="node" presStyleLbl="node1" presStyleIdx="4" presStyleCnt="10">
        <dgm:presLayoutVars>
          <dgm:bulletEnabled val="1"/>
        </dgm:presLayoutVars>
      </dgm:prSet>
      <dgm:spPr/>
    </dgm:pt>
    <dgm:pt modelId="{3C04C874-CAD4-47BC-94B7-F3CD2B587B7C}" type="pres">
      <dgm:prSet presAssocID="{4048242C-F523-439B-B01B-4AD74BE9C847}" presName="sibTrans" presStyleLbl="sibTrans1D1" presStyleIdx="4" presStyleCnt="9"/>
      <dgm:spPr/>
    </dgm:pt>
    <dgm:pt modelId="{B92AB7A8-2951-4A9C-98B8-D9A612541F2C}" type="pres">
      <dgm:prSet presAssocID="{4048242C-F523-439B-B01B-4AD74BE9C847}" presName="connectorText" presStyleLbl="sibTrans1D1" presStyleIdx="4" presStyleCnt="9"/>
      <dgm:spPr/>
    </dgm:pt>
    <dgm:pt modelId="{B4E305B2-F5FC-4EB2-89F3-227FF24DE8CB}" type="pres">
      <dgm:prSet presAssocID="{C0E37879-219D-4D7D-8937-D7600CF67BC2}" presName="node" presStyleLbl="node1" presStyleIdx="5" presStyleCnt="10">
        <dgm:presLayoutVars>
          <dgm:bulletEnabled val="1"/>
        </dgm:presLayoutVars>
      </dgm:prSet>
      <dgm:spPr/>
    </dgm:pt>
    <dgm:pt modelId="{13579698-1D05-4BC1-8889-D5518E655C2A}" type="pres">
      <dgm:prSet presAssocID="{70292063-AE51-4B89-A563-F7FCB530D7EF}" presName="sibTrans" presStyleLbl="sibTrans1D1" presStyleIdx="5" presStyleCnt="9"/>
      <dgm:spPr/>
    </dgm:pt>
    <dgm:pt modelId="{32F09EC2-CA17-4631-AC13-E6577B83C97D}" type="pres">
      <dgm:prSet presAssocID="{70292063-AE51-4B89-A563-F7FCB530D7EF}" presName="connectorText" presStyleLbl="sibTrans1D1" presStyleIdx="5" presStyleCnt="9"/>
      <dgm:spPr/>
    </dgm:pt>
    <dgm:pt modelId="{77EAC784-72D8-40EF-B3F7-8F315F7F6431}" type="pres">
      <dgm:prSet presAssocID="{163E2EC9-FA0A-4FAB-93A5-64E29AC6E3E5}" presName="node" presStyleLbl="node1" presStyleIdx="6" presStyleCnt="10">
        <dgm:presLayoutVars>
          <dgm:bulletEnabled val="1"/>
        </dgm:presLayoutVars>
      </dgm:prSet>
      <dgm:spPr/>
    </dgm:pt>
    <dgm:pt modelId="{98D4C168-4811-4CF3-B7BC-BB7E9585F4DB}" type="pres">
      <dgm:prSet presAssocID="{A55EC997-999D-4781-9410-7DB3B74CA84D}" presName="sibTrans" presStyleLbl="sibTrans1D1" presStyleIdx="6" presStyleCnt="9"/>
      <dgm:spPr/>
    </dgm:pt>
    <dgm:pt modelId="{DA31F7CB-CB7D-4231-838B-E71FA5CAC357}" type="pres">
      <dgm:prSet presAssocID="{A55EC997-999D-4781-9410-7DB3B74CA84D}" presName="connectorText" presStyleLbl="sibTrans1D1" presStyleIdx="6" presStyleCnt="9"/>
      <dgm:spPr/>
    </dgm:pt>
    <dgm:pt modelId="{D033F421-031B-4D95-B667-544465FA985A}" type="pres">
      <dgm:prSet presAssocID="{0A43033F-AA71-461A-9FF0-0B84596BEA1C}" presName="node" presStyleLbl="node1" presStyleIdx="7" presStyleCnt="10">
        <dgm:presLayoutVars>
          <dgm:bulletEnabled val="1"/>
        </dgm:presLayoutVars>
      </dgm:prSet>
      <dgm:spPr/>
    </dgm:pt>
    <dgm:pt modelId="{B9533B74-DEE4-43A7-8B28-B5FB2E23C536}" type="pres">
      <dgm:prSet presAssocID="{92284ABA-B4C4-42C5-BD23-97E2363A9183}" presName="sibTrans" presStyleLbl="sibTrans1D1" presStyleIdx="7" presStyleCnt="9"/>
      <dgm:spPr/>
    </dgm:pt>
    <dgm:pt modelId="{44D8A96E-9C30-46CE-B6F4-272F97CC4E13}" type="pres">
      <dgm:prSet presAssocID="{92284ABA-B4C4-42C5-BD23-97E2363A9183}" presName="connectorText" presStyleLbl="sibTrans1D1" presStyleIdx="7" presStyleCnt="9"/>
      <dgm:spPr/>
    </dgm:pt>
    <dgm:pt modelId="{73882C48-2C7F-48CB-8EE6-AD9D0780531E}" type="pres">
      <dgm:prSet presAssocID="{4E66722D-FDF3-4878-9327-4FDD90D44A7C}" presName="node" presStyleLbl="node1" presStyleIdx="8" presStyleCnt="10">
        <dgm:presLayoutVars>
          <dgm:bulletEnabled val="1"/>
        </dgm:presLayoutVars>
      </dgm:prSet>
      <dgm:spPr/>
    </dgm:pt>
    <dgm:pt modelId="{05619F59-DE41-4069-AC18-C47AC4ADBE52}" type="pres">
      <dgm:prSet presAssocID="{6D5FBDEB-F12E-41D1-B674-876D6B04659E}" presName="sibTrans" presStyleLbl="sibTrans1D1" presStyleIdx="8" presStyleCnt="9"/>
      <dgm:spPr/>
    </dgm:pt>
    <dgm:pt modelId="{B4662FF7-49D6-4A05-B549-27E6235F25F7}" type="pres">
      <dgm:prSet presAssocID="{6D5FBDEB-F12E-41D1-B674-876D6B04659E}" presName="connectorText" presStyleLbl="sibTrans1D1" presStyleIdx="8" presStyleCnt="9"/>
      <dgm:spPr/>
    </dgm:pt>
    <dgm:pt modelId="{E45FF4C8-F9F2-4878-AE11-A1DEE0971F6A}" type="pres">
      <dgm:prSet presAssocID="{EFA55768-2740-440D-9466-CA72BD523995}" presName="node" presStyleLbl="node1" presStyleIdx="9" presStyleCnt="10">
        <dgm:presLayoutVars>
          <dgm:bulletEnabled val="1"/>
        </dgm:presLayoutVars>
      </dgm:prSet>
      <dgm:spPr/>
    </dgm:pt>
  </dgm:ptLst>
  <dgm:cxnLst>
    <dgm:cxn modelId="{F311B902-E781-4CCF-89F3-3B451FEB304D}" srcId="{9795F343-9C8B-4F4C-B197-AC823EE3EC1D}" destId="{163E2EC9-FA0A-4FAB-93A5-64E29AC6E3E5}" srcOrd="6" destOrd="0" parTransId="{D673D4EE-0C59-4BAF-8930-22115CF88E8D}" sibTransId="{A55EC997-999D-4781-9410-7DB3B74CA84D}"/>
    <dgm:cxn modelId="{6941E902-A2FC-474E-9474-062F4B24F0BF}" type="presOf" srcId="{0A43033F-AA71-461A-9FF0-0B84596BEA1C}" destId="{D033F421-031B-4D95-B667-544465FA985A}" srcOrd="0" destOrd="0" presId="urn:microsoft.com/office/officeart/2016/7/layout/RepeatingBendingProcessNew"/>
    <dgm:cxn modelId="{9CD65A03-3AE8-4844-B5FB-FA4BB21AD586}" type="presOf" srcId="{4048242C-F523-439B-B01B-4AD74BE9C847}" destId="{3C04C874-CAD4-47BC-94B7-F3CD2B587B7C}" srcOrd="0" destOrd="0" presId="urn:microsoft.com/office/officeart/2016/7/layout/RepeatingBendingProcessNew"/>
    <dgm:cxn modelId="{873C5104-6791-4E80-934D-F8CE5024A8EF}" type="presOf" srcId="{BF84B549-5042-4882-9686-8562C24F2F4D}" destId="{79447324-7AEA-4052-A45E-7E80F541608E}" srcOrd="0" destOrd="0" presId="urn:microsoft.com/office/officeart/2016/7/layout/RepeatingBendingProcessNew"/>
    <dgm:cxn modelId="{29D58F07-1709-4B28-862E-A8BA2BC654A3}" type="presOf" srcId="{CC4E4811-8987-4512-9AA6-CF694DA75DFD}" destId="{9E7F20B3-AB3E-42F9-8E84-12A471011BEC}" srcOrd="0" destOrd="0" presId="urn:microsoft.com/office/officeart/2016/7/layout/RepeatingBendingProcessNew"/>
    <dgm:cxn modelId="{161FAE0F-7DBA-48FA-A7CA-3E520A7F0677}" srcId="{9795F343-9C8B-4F4C-B197-AC823EE3EC1D}" destId="{E54A49F0-BF24-485A-A745-CDDA446A5B11}" srcOrd="1" destOrd="0" parTransId="{D94CA97A-C9D7-4E20-A733-811CD18BC651}" sibTransId="{E9F2F6AB-7A23-451A-BB31-1FC9220D3188}"/>
    <dgm:cxn modelId="{A7F6581B-230C-446B-98D3-5E978E689F67}" type="presOf" srcId="{CC4E4811-8987-4512-9AA6-CF694DA75DFD}" destId="{78E2143C-B5C9-4CCF-BC50-146BEB6A63A4}" srcOrd="1" destOrd="0" presId="urn:microsoft.com/office/officeart/2016/7/layout/RepeatingBendingProcessNew"/>
    <dgm:cxn modelId="{F0D88622-36DD-441C-A65E-53BFFD4FE651}" srcId="{9795F343-9C8B-4F4C-B197-AC823EE3EC1D}" destId="{C0E37879-219D-4D7D-8937-D7600CF67BC2}" srcOrd="5" destOrd="0" parTransId="{71AF3D05-C6D4-4995-9A21-E34173038345}" sibTransId="{70292063-AE51-4B89-A563-F7FCB530D7EF}"/>
    <dgm:cxn modelId="{9239AA28-F9D5-46A6-8E90-1B703110411F}" type="presOf" srcId="{92284ABA-B4C4-42C5-BD23-97E2363A9183}" destId="{44D8A96E-9C30-46CE-B6F4-272F97CC4E13}" srcOrd="1" destOrd="0" presId="urn:microsoft.com/office/officeart/2016/7/layout/RepeatingBendingProcessNew"/>
    <dgm:cxn modelId="{68F98064-CA39-40CB-8715-208FB0C1B583}" srcId="{9795F343-9C8B-4F4C-B197-AC823EE3EC1D}" destId="{AF95F7FB-9A58-43F4-BE43-3856C3C2E467}" srcOrd="4" destOrd="0" parTransId="{4D578174-45ED-466F-9D03-E137A016A491}" sibTransId="{4048242C-F523-439B-B01B-4AD74BE9C847}"/>
    <dgm:cxn modelId="{7079BD45-B8FE-4C00-9630-3ACE914E8819}" srcId="{9795F343-9C8B-4F4C-B197-AC823EE3EC1D}" destId="{4E66722D-FDF3-4878-9327-4FDD90D44A7C}" srcOrd="8" destOrd="0" parTransId="{121DAC8A-4AE6-4D06-9F73-B611039BF6CA}" sibTransId="{6D5FBDEB-F12E-41D1-B674-876D6B04659E}"/>
    <dgm:cxn modelId="{2ED9BE46-1186-4BBC-8F30-3D184A594954}" type="presOf" srcId="{A55EC997-999D-4781-9410-7DB3B74CA84D}" destId="{DA31F7CB-CB7D-4231-838B-E71FA5CAC357}" srcOrd="1" destOrd="0" presId="urn:microsoft.com/office/officeart/2016/7/layout/RepeatingBendingProcessNew"/>
    <dgm:cxn modelId="{5BAB4967-D895-4F75-84E0-8DA337F770EF}" type="presOf" srcId="{46E50F28-8BF3-4FFF-BB89-7013073859E2}" destId="{DF4306BF-CAC1-4F91-B3CD-C16171637F70}" srcOrd="0" destOrd="0" presId="urn:microsoft.com/office/officeart/2016/7/layout/RepeatingBendingProcessNew"/>
    <dgm:cxn modelId="{B4A29E69-4FE9-4FD2-9BDB-D902E5BD34F5}" type="presOf" srcId="{4048242C-F523-439B-B01B-4AD74BE9C847}" destId="{B92AB7A8-2951-4A9C-98B8-D9A612541F2C}" srcOrd="1" destOrd="0" presId="urn:microsoft.com/office/officeart/2016/7/layout/RepeatingBendingProcessNew"/>
    <dgm:cxn modelId="{3B48E049-2103-4D75-B679-12C2D1C334EC}" type="presOf" srcId="{E54A49F0-BF24-485A-A745-CDDA446A5B11}" destId="{7FC43258-0C76-4CE3-BF2A-41DE5E5A302E}" srcOrd="0" destOrd="0" presId="urn:microsoft.com/office/officeart/2016/7/layout/RepeatingBendingProcessNew"/>
    <dgm:cxn modelId="{4EC03D6A-777D-4091-9A85-710D284BABE2}" srcId="{9795F343-9C8B-4F4C-B197-AC823EE3EC1D}" destId="{8E835144-78F9-4D99-BCA0-2E06B4C16B46}" srcOrd="2" destOrd="0" parTransId="{D5BD41F1-35B3-4708-82DF-256C668FE7EE}" sibTransId="{BF84B549-5042-4882-9686-8562C24F2F4D}"/>
    <dgm:cxn modelId="{41FD4B6A-C9B5-43E6-BE03-039C4512A15F}" srcId="{9795F343-9C8B-4F4C-B197-AC823EE3EC1D}" destId="{46E50F28-8BF3-4FFF-BB89-7013073859E2}" srcOrd="0" destOrd="0" parTransId="{3A43EFFD-2042-4234-9678-D387D4A25BBF}" sibTransId="{A3BEF618-1342-4F7F-AC9E-D1238A850D31}"/>
    <dgm:cxn modelId="{DDBC816D-2F15-428D-8771-749E9E80C74B}" type="presOf" srcId="{EFA55768-2740-440D-9466-CA72BD523995}" destId="{E45FF4C8-F9F2-4878-AE11-A1DEE0971F6A}" srcOrd="0" destOrd="0" presId="urn:microsoft.com/office/officeart/2016/7/layout/RepeatingBendingProcessNew"/>
    <dgm:cxn modelId="{1C308A56-4222-4B68-8A2C-32CA630BE3A1}" type="presOf" srcId="{E9F2F6AB-7A23-451A-BB31-1FC9220D3188}" destId="{7D67F4BD-98E4-4FEA-90C0-3E5181E27E82}" srcOrd="0" destOrd="0" presId="urn:microsoft.com/office/officeart/2016/7/layout/RepeatingBendingProcessNew"/>
    <dgm:cxn modelId="{3F4C577A-D06E-474D-B597-0A10A635108A}" type="presOf" srcId="{A3BEF618-1342-4F7F-AC9E-D1238A850D31}" destId="{CB7CB39D-8EB6-4372-A054-CEBE501BBECC}" srcOrd="0" destOrd="0" presId="urn:microsoft.com/office/officeart/2016/7/layout/RepeatingBendingProcessNew"/>
    <dgm:cxn modelId="{5461785A-6546-46EB-9C22-80C614C17B9E}" type="presOf" srcId="{4E66722D-FDF3-4878-9327-4FDD90D44A7C}" destId="{73882C48-2C7F-48CB-8EE6-AD9D0780531E}" srcOrd="0" destOrd="0" presId="urn:microsoft.com/office/officeart/2016/7/layout/RepeatingBendingProcessNew"/>
    <dgm:cxn modelId="{0C34C07A-C160-4E2D-9D3C-DF18185E92AD}" srcId="{9795F343-9C8B-4F4C-B197-AC823EE3EC1D}" destId="{EFA55768-2740-440D-9466-CA72BD523995}" srcOrd="9" destOrd="0" parTransId="{1D618E93-3B6A-4FA3-9A74-59E378C7F328}" sibTransId="{77BA3ECE-526B-45F0-9A99-F52FBA01F08C}"/>
    <dgm:cxn modelId="{09515B7C-ECA4-4858-B63A-6CA3B39FAFCB}" srcId="{9795F343-9C8B-4F4C-B197-AC823EE3EC1D}" destId="{40514F4E-EE32-4D0E-8369-C9C290E9DD5C}" srcOrd="3" destOrd="0" parTransId="{65C9DD58-E23F-435C-B621-9F879E1C0A61}" sibTransId="{CC4E4811-8987-4512-9AA6-CF694DA75DFD}"/>
    <dgm:cxn modelId="{4008E686-0590-4F8A-BAC7-994DA4B22988}" type="presOf" srcId="{40514F4E-EE32-4D0E-8369-C9C290E9DD5C}" destId="{D15C4E50-ED31-433E-8FE2-7D4ED8DFB9F0}" srcOrd="0" destOrd="0" presId="urn:microsoft.com/office/officeart/2016/7/layout/RepeatingBendingProcessNew"/>
    <dgm:cxn modelId="{B03A2E96-1034-46D0-AA2A-F92D710C26DA}" type="presOf" srcId="{C0E37879-219D-4D7D-8937-D7600CF67BC2}" destId="{B4E305B2-F5FC-4EB2-89F3-227FF24DE8CB}" srcOrd="0" destOrd="0" presId="urn:microsoft.com/office/officeart/2016/7/layout/RepeatingBendingProcessNew"/>
    <dgm:cxn modelId="{EE92D796-AC8D-4CC0-B681-FBDBBC41A60F}" type="presOf" srcId="{70292063-AE51-4B89-A563-F7FCB530D7EF}" destId="{13579698-1D05-4BC1-8889-D5518E655C2A}" srcOrd="0" destOrd="0" presId="urn:microsoft.com/office/officeart/2016/7/layout/RepeatingBendingProcessNew"/>
    <dgm:cxn modelId="{89F0D6B1-5279-4B9B-A23D-60541EC96928}" type="presOf" srcId="{A55EC997-999D-4781-9410-7DB3B74CA84D}" destId="{98D4C168-4811-4CF3-B7BC-BB7E9585F4DB}" srcOrd="0" destOrd="0" presId="urn:microsoft.com/office/officeart/2016/7/layout/RepeatingBendingProcessNew"/>
    <dgm:cxn modelId="{49B996C8-B8E6-4F72-B070-7039855029B0}" type="presOf" srcId="{BF84B549-5042-4882-9686-8562C24F2F4D}" destId="{AAAD59D1-4DE4-4DCB-89D0-1945C3C0A44A}" srcOrd="1" destOrd="0" presId="urn:microsoft.com/office/officeart/2016/7/layout/RepeatingBendingProcessNew"/>
    <dgm:cxn modelId="{648D62CB-87AF-4EA6-942E-12E1E115FE18}" srcId="{9795F343-9C8B-4F4C-B197-AC823EE3EC1D}" destId="{0A43033F-AA71-461A-9FF0-0B84596BEA1C}" srcOrd="7" destOrd="0" parTransId="{8CCBA44E-E96D-4F45-BABA-3C8394AEC293}" sibTransId="{92284ABA-B4C4-42C5-BD23-97E2363A9183}"/>
    <dgm:cxn modelId="{BD705CCC-FCCE-4F56-9A15-C68B5CAE5033}" type="presOf" srcId="{8E835144-78F9-4D99-BCA0-2E06B4C16B46}" destId="{E54A32CC-E312-4D52-84EB-A3EF05EF565D}" srcOrd="0" destOrd="0" presId="urn:microsoft.com/office/officeart/2016/7/layout/RepeatingBendingProcessNew"/>
    <dgm:cxn modelId="{081F27D3-6B34-40BC-B7BC-B33DBB1B7E70}" type="presOf" srcId="{AF95F7FB-9A58-43F4-BE43-3856C3C2E467}" destId="{2A462F07-97F2-4375-AAE0-37B4A29D5848}" srcOrd="0" destOrd="0" presId="urn:microsoft.com/office/officeart/2016/7/layout/RepeatingBendingProcessNew"/>
    <dgm:cxn modelId="{28E644E3-1993-491F-93B6-F644EDE8BF02}" type="presOf" srcId="{70292063-AE51-4B89-A563-F7FCB530D7EF}" destId="{32F09EC2-CA17-4631-AC13-E6577B83C97D}" srcOrd="1" destOrd="0" presId="urn:microsoft.com/office/officeart/2016/7/layout/RepeatingBendingProcessNew"/>
    <dgm:cxn modelId="{C4B3A8E6-D1D2-446E-8D81-B88E9C2A5EA1}" type="presOf" srcId="{9795F343-9C8B-4F4C-B197-AC823EE3EC1D}" destId="{CA2E0D40-917B-425C-8F06-845701FBC9E3}" srcOrd="0" destOrd="0" presId="urn:microsoft.com/office/officeart/2016/7/layout/RepeatingBendingProcessNew"/>
    <dgm:cxn modelId="{3A4B5DEC-DA0D-48EE-B434-48A95BF17FB9}" type="presOf" srcId="{E9F2F6AB-7A23-451A-BB31-1FC9220D3188}" destId="{830097BC-22FA-4CA0-A158-D6AAAD906929}" srcOrd="1" destOrd="0" presId="urn:microsoft.com/office/officeart/2016/7/layout/RepeatingBendingProcessNew"/>
    <dgm:cxn modelId="{1174C9F1-9FC5-4B2F-9951-375BA6E37CF4}" type="presOf" srcId="{92284ABA-B4C4-42C5-BD23-97E2363A9183}" destId="{B9533B74-DEE4-43A7-8B28-B5FB2E23C536}" srcOrd="0" destOrd="0" presId="urn:microsoft.com/office/officeart/2016/7/layout/RepeatingBendingProcessNew"/>
    <dgm:cxn modelId="{45C2EDF4-32A4-4978-89CC-8FC670B09729}" type="presOf" srcId="{A3BEF618-1342-4F7F-AC9E-D1238A850D31}" destId="{0ACC215A-DCF9-4940-A214-EA2DEA630EAF}" srcOrd="1" destOrd="0" presId="urn:microsoft.com/office/officeart/2016/7/layout/RepeatingBendingProcessNew"/>
    <dgm:cxn modelId="{1B0072F7-57C9-4810-878F-E8C2090663C0}" type="presOf" srcId="{6D5FBDEB-F12E-41D1-B674-876D6B04659E}" destId="{B4662FF7-49D6-4A05-B549-27E6235F25F7}" srcOrd="1" destOrd="0" presId="urn:microsoft.com/office/officeart/2016/7/layout/RepeatingBendingProcessNew"/>
    <dgm:cxn modelId="{B8364AF8-37AC-43C8-87F2-0E0602E7EB07}" type="presOf" srcId="{163E2EC9-FA0A-4FAB-93A5-64E29AC6E3E5}" destId="{77EAC784-72D8-40EF-B3F7-8F315F7F6431}" srcOrd="0" destOrd="0" presId="urn:microsoft.com/office/officeart/2016/7/layout/RepeatingBendingProcessNew"/>
    <dgm:cxn modelId="{F89179FC-7880-449D-AC30-D4B361744DA3}" type="presOf" srcId="{6D5FBDEB-F12E-41D1-B674-876D6B04659E}" destId="{05619F59-DE41-4069-AC18-C47AC4ADBE52}" srcOrd="0" destOrd="0" presId="urn:microsoft.com/office/officeart/2016/7/layout/RepeatingBendingProcessNew"/>
    <dgm:cxn modelId="{7F00C182-A39B-4B50-B21C-7B06BCBFFB6C}" type="presParOf" srcId="{CA2E0D40-917B-425C-8F06-845701FBC9E3}" destId="{DF4306BF-CAC1-4F91-B3CD-C16171637F70}" srcOrd="0" destOrd="0" presId="urn:microsoft.com/office/officeart/2016/7/layout/RepeatingBendingProcessNew"/>
    <dgm:cxn modelId="{FA66668A-1A82-4396-A2CF-E19EE6F9F0CB}" type="presParOf" srcId="{CA2E0D40-917B-425C-8F06-845701FBC9E3}" destId="{CB7CB39D-8EB6-4372-A054-CEBE501BBECC}" srcOrd="1" destOrd="0" presId="urn:microsoft.com/office/officeart/2016/7/layout/RepeatingBendingProcessNew"/>
    <dgm:cxn modelId="{E76956AE-8B8E-4697-8419-8938C8190F18}" type="presParOf" srcId="{CB7CB39D-8EB6-4372-A054-CEBE501BBECC}" destId="{0ACC215A-DCF9-4940-A214-EA2DEA630EAF}" srcOrd="0" destOrd="0" presId="urn:microsoft.com/office/officeart/2016/7/layout/RepeatingBendingProcessNew"/>
    <dgm:cxn modelId="{05E5CE51-F116-481C-B91F-9BE7B3739C85}" type="presParOf" srcId="{CA2E0D40-917B-425C-8F06-845701FBC9E3}" destId="{7FC43258-0C76-4CE3-BF2A-41DE5E5A302E}" srcOrd="2" destOrd="0" presId="urn:microsoft.com/office/officeart/2016/7/layout/RepeatingBendingProcessNew"/>
    <dgm:cxn modelId="{23FFCDCE-42DE-41C4-BBC5-3AC3E97547E2}" type="presParOf" srcId="{CA2E0D40-917B-425C-8F06-845701FBC9E3}" destId="{7D67F4BD-98E4-4FEA-90C0-3E5181E27E82}" srcOrd="3" destOrd="0" presId="urn:microsoft.com/office/officeart/2016/7/layout/RepeatingBendingProcessNew"/>
    <dgm:cxn modelId="{0E9A8491-6F25-4DA0-B23C-73427544884D}" type="presParOf" srcId="{7D67F4BD-98E4-4FEA-90C0-3E5181E27E82}" destId="{830097BC-22FA-4CA0-A158-D6AAAD906929}" srcOrd="0" destOrd="0" presId="urn:microsoft.com/office/officeart/2016/7/layout/RepeatingBendingProcessNew"/>
    <dgm:cxn modelId="{7A7795DF-3E8D-42AF-9656-F911675BD532}" type="presParOf" srcId="{CA2E0D40-917B-425C-8F06-845701FBC9E3}" destId="{E54A32CC-E312-4D52-84EB-A3EF05EF565D}" srcOrd="4" destOrd="0" presId="urn:microsoft.com/office/officeart/2016/7/layout/RepeatingBendingProcessNew"/>
    <dgm:cxn modelId="{A0D67825-47DB-4E87-8E28-FA6F2F0E8083}" type="presParOf" srcId="{CA2E0D40-917B-425C-8F06-845701FBC9E3}" destId="{79447324-7AEA-4052-A45E-7E80F541608E}" srcOrd="5" destOrd="0" presId="urn:microsoft.com/office/officeart/2016/7/layout/RepeatingBendingProcessNew"/>
    <dgm:cxn modelId="{B3D20E7A-02DC-4656-8553-5BFBFA468963}" type="presParOf" srcId="{79447324-7AEA-4052-A45E-7E80F541608E}" destId="{AAAD59D1-4DE4-4DCB-89D0-1945C3C0A44A}" srcOrd="0" destOrd="0" presId="urn:microsoft.com/office/officeart/2016/7/layout/RepeatingBendingProcessNew"/>
    <dgm:cxn modelId="{895CAB65-4CBB-4EFE-9EB5-77E5675EA89C}" type="presParOf" srcId="{CA2E0D40-917B-425C-8F06-845701FBC9E3}" destId="{D15C4E50-ED31-433E-8FE2-7D4ED8DFB9F0}" srcOrd="6" destOrd="0" presId="urn:microsoft.com/office/officeart/2016/7/layout/RepeatingBendingProcessNew"/>
    <dgm:cxn modelId="{00142259-BC06-4B67-AAFA-B6A464E6C2AC}" type="presParOf" srcId="{CA2E0D40-917B-425C-8F06-845701FBC9E3}" destId="{9E7F20B3-AB3E-42F9-8E84-12A471011BEC}" srcOrd="7" destOrd="0" presId="urn:microsoft.com/office/officeart/2016/7/layout/RepeatingBendingProcessNew"/>
    <dgm:cxn modelId="{769ECB91-FDA5-427A-A347-2A5662437B13}" type="presParOf" srcId="{9E7F20B3-AB3E-42F9-8E84-12A471011BEC}" destId="{78E2143C-B5C9-4CCF-BC50-146BEB6A63A4}" srcOrd="0" destOrd="0" presId="urn:microsoft.com/office/officeart/2016/7/layout/RepeatingBendingProcessNew"/>
    <dgm:cxn modelId="{E0F16AF3-BF7F-4B23-8BDD-F6837BF57747}" type="presParOf" srcId="{CA2E0D40-917B-425C-8F06-845701FBC9E3}" destId="{2A462F07-97F2-4375-AAE0-37B4A29D5848}" srcOrd="8" destOrd="0" presId="urn:microsoft.com/office/officeart/2016/7/layout/RepeatingBendingProcessNew"/>
    <dgm:cxn modelId="{8F012FC0-1EC6-423E-876A-9A8EC0D1DA99}" type="presParOf" srcId="{CA2E0D40-917B-425C-8F06-845701FBC9E3}" destId="{3C04C874-CAD4-47BC-94B7-F3CD2B587B7C}" srcOrd="9" destOrd="0" presId="urn:microsoft.com/office/officeart/2016/7/layout/RepeatingBendingProcessNew"/>
    <dgm:cxn modelId="{D1AFD428-315D-4312-8798-C4B908F7B170}" type="presParOf" srcId="{3C04C874-CAD4-47BC-94B7-F3CD2B587B7C}" destId="{B92AB7A8-2951-4A9C-98B8-D9A612541F2C}" srcOrd="0" destOrd="0" presId="urn:microsoft.com/office/officeart/2016/7/layout/RepeatingBendingProcessNew"/>
    <dgm:cxn modelId="{2FD63010-78BA-47EB-BBD3-2994396E3708}" type="presParOf" srcId="{CA2E0D40-917B-425C-8F06-845701FBC9E3}" destId="{B4E305B2-F5FC-4EB2-89F3-227FF24DE8CB}" srcOrd="10" destOrd="0" presId="urn:microsoft.com/office/officeart/2016/7/layout/RepeatingBendingProcessNew"/>
    <dgm:cxn modelId="{D74736CF-374A-4E1D-99C3-6F6CC4A98B90}" type="presParOf" srcId="{CA2E0D40-917B-425C-8F06-845701FBC9E3}" destId="{13579698-1D05-4BC1-8889-D5518E655C2A}" srcOrd="11" destOrd="0" presId="urn:microsoft.com/office/officeart/2016/7/layout/RepeatingBendingProcessNew"/>
    <dgm:cxn modelId="{0FAF6426-A879-4A24-8830-E0DFD93B977D}" type="presParOf" srcId="{13579698-1D05-4BC1-8889-D5518E655C2A}" destId="{32F09EC2-CA17-4631-AC13-E6577B83C97D}" srcOrd="0" destOrd="0" presId="urn:microsoft.com/office/officeart/2016/7/layout/RepeatingBendingProcessNew"/>
    <dgm:cxn modelId="{CACFFE5A-14CD-4946-A20B-E39EA0089FBE}" type="presParOf" srcId="{CA2E0D40-917B-425C-8F06-845701FBC9E3}" destId="{77EAC784-72D8-40EF-B3F7-8F315F7F6431}" srcOrd="12" destOrd="0" presId="urn:microsoft.com/office/officeart/2016/7/layout/RepeatingBendingProcessNew"/>
    <dgm:cxn modelId="{634B0D52-549D-4EF6-84B3-173F97D73A93}" type="presParOf" srcId="{CA2E0D40-917B-425C-8F06-845701FBC9E3}" destId="{98D4C168-4811-4CF3-B7BC-BB7E9585F4DB}" srcOrd="13" destOrd="0" presId="urn:microsoft.com/office/officeart/2016/7/layout/RepeatingBendingProcessNew"/>
    <dgm:cxn modelId="{AA82606A-C22F-46DB-A1EA-02B378C3744D}" type="presParOf" srcId="{98D4C168-4811-4CF3-B7BC-BB7E9585F4DB}" destId="{DA31F7CB-CB7D-4231-838B-E71FA5CAC357}" srcOrd="0" destOrd="0" presId="urn:microsoft.com/office/officeart/2016/7/layout/RepeatingBendingProcessNew"/>
    <dgm:cxn modelId="{25FD3539-5893-45E2-B057-AC0AE6EFE507}" type="presParOf" srcId="{CA2E0D40-917B-425C-8F06-845701FBC9E3}" destId="{D033F421-031B-4D95-B667-544465FA985A}" srcOrd="14" destOrd="0" presId="urn:microsoft.com/office/officeart/2016/7/layout/RepeatingBendingProcessNew"/>
    <dgm:cxn modelId="{AA855EA1-8DDE-42D3-96CE-CEF6DB41C986}" type="presParOf" srcId="{CA2E0D40-917B-425C-8F06-845701FBC9E3}" destId="{B9533B74-DEE4-43A7-8B28-B5FB2E23C536}" srcOrd="15" destOrd="0" presId="urn:microsoft.com/office/officeart/2016/7/layout/RepeatingBendingProcessNew"/>
    <dgm:cxn modelId="{CB57B751-89E9-484D-801D-FC65CE8718BE}" type="presParOf" srcId="{B9533B74-DEE4-43A7-8B28-B5FB2E23C536}" destId="{44D8A96E-9C30-46CE-B6F4-272F97CC4E13}" srcOrd="0" destOrd="0" presId="urn:microsoft.com/office/officeart/2016/7/layout/RepeatingBendingProcessNew"/>
    <dgm:cxn modelId="{9F1BC48C-55D1-498D-8DCF-FE9DE14391E7}" type="presParOf" srcId="{CA2E0D40-917B-425C-8F06-845701FBC9E3}" destId="{73882C48-2C7F-48CB-8EE6-AD9D0780531E}" srcOrd="16" destOrd="0" presId="urn:microsoft.com/office/officeart/2016/7/layout/RepeatingBendingProcessNew"/>
    <dgm:cxn modelId="{4CE5B55A-62CF-4689-991C-818381B1183D}" type="presParOf" srcId="{CA2E0D40-917B-425C-8F06-845701FBC9E3}" destId="{05619F59-DE41-4069-AC18-C47AC4ADBE52}" srcOrd="17" destOrd="0" presId="urn:microsoft.com/office/officeart/2016/7/layout/RepeatingBendingProcessNew"/>
    <dgm:cxn modelId="{8AE976A2-8F86-408E-A840-72CCF38924EA}" type="presParOf" srcId="{05619F59-DE41-4069-AC18-C47AC4ADBE52}" destId="{B4662FF7-49D6-4A05-B549-27E6235F25F7}" srcOrd="0" destOrd="0" presId="urn:microsoft.com/office/officeart/2016/7/layout/RepeatingBendingProcessNew"/>
    <dgm:cxn modelId="{100F820B-7D6A-4B9F-839A-243A3173595D}" type="presParOf" srcId="{CA2E0D40-917B-425C-8F06-845701FBC9E3}" destId="{E45FF4C8-F9F2-4878-AE11-A1DEE0971F6A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47A46-7DDE-4437-B5D8-C85172300D92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ACF4F22-3DD1-48C9-A156-2EB6F115592F}">
      <dgm:prSet/>
      <dgm:spPr/>
      <dgm:t>
        <a:bodyPr/>
        <a:lstStyle/>
        <a:p>
          <a:r>
            <a:rPr lang="en-US"/>
            <a:t>Local Testing Snapshot</a:t>
          </a:r>
        </a:p>
      </dgm:t>
    </dgm:pt>
    <dgm:pt modelId="{E86E8683-356E-4453-9F7E-31E215BADE92}" type="parTrans" cxnId="{E8835CD4-61A9-4073-B9A0-957BE5FF6104}">
      <dgm:prSet/>
      <dgm:spPr/>
      <dgm:t>
        <a:bodyPr/>
        <a:lstStyle/>
        <a:p>
          <a:endParaRPr lang="en-US"/>
        </a:p>
      </dgm:t>
    </dgm:pt>
    <dgm:pt modelId="{5ADA0031-02B7-421C-B203-2F3AFFDAC79B}" type="sibTrans" cxnId="{E8835CD4-61A9-4073-B9A0-957BE5FF6104}">
      <dgm:prSet/>
      <dgm:spPr/>
      <dgm:t>
        <a:bodyPr/>
        <a:lstStyle/>
        <a:p>
          <a:endParaRPr lang="en-US"/>
        </a:p>
      </dgm:t>
    </dgm:pt>
    <dgm:pt modelId="{1E261195-FE31-4B89-A52A-73C1FD197C80}">
      <dgm:prSet/>
      <dgm:spPr/>
      <dgm:t>
        <a:bodyPr/>
        <a:lstStyle/>
        <a:p>
          <a:r>
            <a:rPr lang="en-US"/>
            <a:t>Command-line run: mvn clean test</a:t>
          </a:r>
        </a:p>
      </dgm:t>
    </dgm:pt>
    <dgm:pt modelId="{6DB73A09-8C2E-42CA-AE20-5CC6E45D8EDA}" type="parTrans" cxnId="{2B0B33CE-E871-42AC-A083-DA3E42515790}">
      <dgm:prSet/>
      <dgm:spPr/>
      <dgm:t>
        <a:bodyPr/>
        <a:lstStyle/>
        <a:p>
          <a:endParaRPr lang="en-US"/>
        </a:p>
      </dgm:t>
    </dgm:pt>
    <dgm:pt modelId="{A2FB762A-A723-43E9-BE28-CD574F05444C}" type="sibTrans" cxnId="{2B0B33CE-E871-42AC-A083-DA3E42515790}">
      <dgm:prSet/>
      <dgm:spPr/>
      <dgm:t>
        <a:bodyPr/>
        <a:lstStyle/>
        <a:p>
          <a:endParaRPr lang="en-US"/>
        </a:p>
      </dgm:t>
    </dgm:pt>
    <dgm:pt modelId="{C38E7BF2-799B-45F9-9888-E345FE916015}">
      <dgm:prSet/>
      <dgm:spPr/>
      <dgm:t>
        <a:bodyPr/>
        <a:lstStyle/>
        <a:p>
          <a:r>
            <a:rPr lang="en-US"/>
            <a:t>Extend Test summary report</a:t>
          </a:r>
        </a:p>
      </dgm:t>
    </dgm:pt>
    <dgm:pt modelId="{E6598F37-BE2A-43D5-BD45-28A25CD1613D}" type="parTrans" cxnId="{4B42FE42-9769-4B67-8152-256B992C9861}">
      <dgm:prSet/>
      <dgm:spPr/>
      <dgm:t>
        <a:bodyPr/>
        <a:lstStyle/>
        <a:p>
          <a:endParaRPr lang="en-US"/>
        </a:p>
      </dgm:t>
    </dgm:pt>
    <dgm:pt modelId="{624B86F2-B8D4-444E-AE64-B2A9B34D9CF9}" type="sibTrans" cxnId="{4B42FE42-9769-4B67-8152-256B992C9861}">
      <dgm:prSet/>
      <dgm:spPr/>
      <dgm:t>
        <a:bodyPr/>
        <a:lstStyle/>
        <a:p>
          <a:endParaRPr lang="en-US"/>
        </a:p>
      </dgm:t>
    </dgm:pt>
    <dgm:pt modelId="{367A0B3E-F0AB-40FC-8F5A-D8127FC9E754}" type="pres">
      <dgm:prSet presAssocID="{06447A46-7DDE-4437-B5D8-C85172300D9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3DD0E4-2D88-4D47-A155-A55535A27ECD}" type="pres">
      <dgm:prSet presAssocID="{2ACF4F22-3DD1-48C9-A156-2EB6F115592F}" presName="root" presStyleCnt="0"/>
      <dgm:spPr/>
    </dgm:pt>
    <dgm:pt modelId="{FAD1BD20-868D-4D1A-B5E7-1E28EB158E32}" type="pres">
      <dgm:prSet presAssocID="{2ACF4F22-3DD1-48C9-A156-2EB6F115592F}" presName="rootComposite" presStyleCnt="0"/>
      <dgm:spPr/>
    </dgm:pt>
    <dgm:pt modelId="{DC66567D-AD36-49BE-9E38-F205786CCC8C}" type="pres">
      <dgm:prSet presAssocID="{2ACF4F22-3DD1-48C9-A156-2EB6F115592F}" presName="rootText" presStyleLbl="node1" presStyleIdx="0" presStyleCnt="3"/>
      <dgm:spPr/>
    </dgm:pt>
    <dgm:pt modelId="{B255F412-50B5-4D1B-828D-8E814FEE4F25}" type="pres">
      <dgm:prSet presAssocID="{2ACF4F22-3DD1-48C9-A156-2EB6F115592F}" presName="rootConnector" presStyleLbl="node1" presStyleIdx="0" presStyleCnt="3"/>
      <dgm:spPr/>
    </dgm:pt>
    <dgm:pt modelId="{EFA6F10C-072D-475A-856C-4135606B5B48}" type="pres">
      <dgm:prSet presAssocID="{2ACF4F22-3DD1-48C9-A156-2EB6F115592F}" presName="childShape" presStyleCnt="0"/>
      <dgm:spPr/>
    </dgm:pt>
    <dgm:pt modelId="{841A095A-4FB1-42DA-BFA8-E30D3C395C34}" type="pres">
      <dgm:prSet presAssocID="{1E261195-FE31-4B89-A52A-73C1FD197C80}" presName="root" presStyleCnt="0"/>
      <dgm:spPr/>
    </dgm:pt>
    <dgm:pt modelId="{248B93A2-CBA6-4CB9-B517-10A7EB6E490D}" type="pres">
      <dgm:prSet presAssocID="{1E261195-FE31-4B89-A52A-73C1FD197C80}" presName="rootComposite" presStyleCnt="0"/>
      <dgm:spPr/>
    </dgm:pt>
    <dgm:pt modelId="{E96EFA18-F5C5-477E-AE39-D697A0AAA243}" type="pres">
      <dgm:prSet presAssocID="{1E261195-FE31-4B89-A52A-73C1FD197C80}" presName="rootText" presStyleLbl="node1" presStyleIdx="1" presStyleCnt="3"/>
      <dgm:spPr/>
    </dgm:pt>
    <dgm:pt modelId="{D857862B-C281-4C09-9DDC-F0B86994DAA2}" type="pres">
      <dgm:prSet presAssocID="{1E261195-FE31-4B89-A52A-73C1FD197C80}" presName="rootConnector" presStyleLbl="node1" presStyleIdx="1" presStyleCnt="3"/>
      <dgm:spPr/>
    </dgm:pt>
    <dgm:pt modelId="{B638744F-B619-4688-96FB-0BA2B67CF7C0}" type="pres">
      <dgm:prSet presAssocID="{1E261195-FE31-4B89-A52A-73C1FD197C80}" presName="childShape" presStyleCnt="0"/>
      <dgm:spPr/>
    </dgm:pt>
    <dgm:pt modelId="{B6D42E62-F905-4DE1-8151-DCE84EADDF7B}" type="pres">
      <dgm:prSet presAssocID="{C38E7BF2-799B-45F9-9888-E345FE916015}" presName="root" presStyleCnt="0"/>
      <dgm:spPr/>
    </dgm:pt>
    <dgm:pt modelId="{629A59BA-78D4-428D-A1A0-3FBF40AB06CD}" type="pres">
      <dgm:prSet presAssocID="{C38E7BF2-799B-45F9-9888-E345FE916015}" presName="rootComposite" presStyleCnt="0"/>
      <dgm:spPr/>
    </dgm:pt>
    <dgm:pt modelId="{25D7D4E3-EBA5-4215-B85E-8AA6DAB484C8}" type="pres">
      <dgm:prSet presAssocID="{C38E7BF2-799B-45F9-9888-E345FE916015}" presName="rootText" presStyleLbl="node1" presStyleIdx="2" presStyleCnt="3"/>
      <dgm:spPr/>
    </dgm:pt>
    <dgm:pt modelId="{DF55B459-8C85-4689-A870-2FC26209DCA6}" type="pres">
      <dgm:prSet presAssocID="{C38E7BF2-799B-45F9-9888-E345FE916015}" presName="rootConnector" presStyleLbl="node1" presStyleIdx="2" presStyleCnt="3"/>
      <dgm:spPr/>
    </dgm:pt>
    <dgm:pt modelId="{F2342F3C-AF29-40B9-AF7A-D34B974C6913}" type="pres">
      <dgm:prSet presAssocID="{C38E7BF2-799B-45F9-9888-E345FE916015}" presName="childShape" presStyleCnt="0"/>
      <dgm:spPr/>
    </dgm:pt>
  </dgm:ptLst>
  <dgm:cxnLst>
    <dgm:cxn modelId="{1E5C091E-2B1D-440C-9E4B-EA14B86A6548}" type="presOf" srcId="{C38E7BF2-799B-45F9-9888-E345FE916015}" destId="{25D7D4E3-EBA5-4215-B85E-8AA6DAB484C8}" srcOrd="0" destOrd="0" presId="urn:microsoft.com/office/officeart/2005/8/layout/hierarchy3"/>
    <dgm:cxn modelId="{4B42FE42-9769-4B67-8152-256B992C9861}" srcId="{06447A46-7DDE-4437-B5D8-C85172300D92}" destId="{C38E7BF2-799B-45F9-9888-E345FE916015}" srcOrd="2" destOrd="0" parTransId="{E6598F37-BE2A-43D5-BD45-28A25CD1613D}" sibTransId="{624B86F2-B8D4-444E-AE64-B2A9B34D9CF9}"/>
    <dgm:cxn modelId="{7AFDDB65-FB82-45E1-AD51-3F0AA7CC5C6B}" type="presOf" srcId="{2ACF4F22-3DD1-48C9-A156-2EB6F115592F}" destId="{DC66567D-AD36-49BE-9E38-F205786CCC8C}" srcOrd="0" destOrd="0" presId="urn:microsoft.com/office/officeart/2005/8/layout/hierarchy3"/>
    <dgm:cxn modelId="{06AC324B-1D94-4177-9A29-A08C8F90DAB2}" type="presOf" srcId="{1E261195-FE31-4B89-A52A-73C1FD197C80}" destId="{E96EFA18-F5C5-477E-AE39-D697A0AAA243}" srcOrd="0" destOrd="0" presId="urn:microsoft.com/office/officeart/2005/8/layout/hierarchy3"/>
    <dgm:cxn modelId="{DC9FF879-529A-4038-A98A-902717E3EF2E}" type="presOf" srcId="{C38E7BF2-799B-45F9-9888-E345FE916015}" destId="{DF55B459-8C85-4689-A870-2FC26209DCA6}" srcOrd="1" destOrd="0" presId="urn:microsoft.com/office/officeart/2005/8/layout/hierarchy3"/>
    <dgm:cxn modelId="{75FD6B92-0CBB-4A1A-ADA0-BCB354AC4D0A}" type="presOf" srcId="{06447A46-7DDE-4437-B5D8-C85172300D92}" destId="{367A0B3E-F0AB-40FC-8F5A-D8127FC9E754}" srcOrd="0" destOrd="0" presId="urn:microsoft.com/office/officeart/2005/8/layout/hierarchy3"/>
    <dgm:cxn modelId="{A79A8193-FD66-4AD0-B42B-8B5D0E85341D}" type="presOf" srcId="{2ACF4F22-3DD1-48C9-A156-2EB6F115592F}" destId="{B255F412-50B5-4D1B-828D-8E814FEE4F25}" srcOrd="1" destOrd="0" presId="urn:microsoft.com/office/officeart/2005/8/layout/hierarchy3"/>
    <dgm:cxn modelId="{0C848AB0-BD2B-4FBB-A496-D73EA3723046}" type="presOf" srcId="{1E261195-FE31-4B89-A52A-73C1FD197C80}" destId="{D857862B-C281-4C09-9DDC-F0B86994DAA2}" srcOrd="1" destOrd="0" presId="urn:microsoft.com/office/officeart/2005/8/layout/hierarchy3"/>
    <dgm:cxn modelId="{2B0B33CE-E871-42AC-A083-DA3E42515790}" srcId="{06447A46-7DDE-4437-B5D8-C85172300D92}" destId="{1E261195-FE31-4B89-A52A-73C1FD197C80}" srcOrd="1" destOrd="0" parTransId="{6DB73A09-8C2E-42CA-AE20-5CC6E45D8EDA}" sibTransId="{A2FB762A-A723-43E9-BE28-CD574F05444C}"/>
    <dgm:cxn modelId="{E8835CD4-61A9-4073-B9A0-957BE5FF6104}" srcId="{06447A46-7DDE-4437-B5D8-C85172300D92}" destId="{2ACF4F22-3DD1-48C9-A156-2EB6F115592F}" srcOrd="0" destOrd="0" parTransId="{E86E8683-356E-4453-9F7E-31E215BADE92}" sibTransId="{5ADA0031-02B7-421C-B203-2F3AFFDAC79B}"/>
    <dgm:cxn modelId="{BA86FD19-2B1D-47EE-BFBC-5B90B69A2391}" type="presParOf" srcId="{367A0B3E-F0AB-40FC-8F5A-D8127FC9E754}" destId="{F33DD0E4-2D88-4D47-A155-A55535A27ECD}" srcOrd="0" destOrd="0" presId="urn:microsoft.com/office/officeart/2005/8/layout/hierarchy3"/>
    <dgm:cxn modelId="{2799E368-1913-499A-A10D-BFD41F16C1D0}" type="presParOf" srcId="{F33DD0E4-2D88-4D47-A155-A55535A27ECD}" destId="{FAD1BD20-868D-4D1A-B5E7-1E28EB158E32}" srcOrd="0" destOrd="0" presId="urn:microsoft.com/office/officeart/2005/8/layout/hierarchy3"/>
    <dgm:cxn modelId="{0ECA515F-05A1-4991-9AB1-4DF3B83108DE}" type="presParOf" srcId="{FAD1BD20-868D-4D1A-B5E7-1E28EB158E32}" destId="{DC66567D-AD36-49BE-9E38-F205786CCC8C}" srcOrd="0" destOrd="0" presId="urn:microsoft.com/office/officeart/2005/8/layout/hierarchy3"/>
    <dgm:cxn modelId="{3C1DF5F5-82A4-44C7-8B15-7CDC582CE334}" type="presParOf" srcId="{FAD1BD20-868D-4D1A-B5E7-1E28EB158E32}" destId="{B255F412-50B5-4D1B-828D-8E814FEE4F25}" srcOrd="1" destOrd="0" presId="urn:microsoft.com/office/officeart/2005/8/layout/hierarchy3"/>
    <dgm:cxn modelId="{099100E9-6424-4D77-B6D5-9F214B45864C}" type="presParOf" srcId="{F33DD0E4-2D88-4D47-A155-A55535A27ECD}" destId="{EFA6F10C-072D-475A-856C-4135606B5B48}" srcOrd="1" destOrd="0" presId="urn:microsoft.com/office/officeart/2005/8/layout/hierarchy3"/>
    <dgm:cxn modelId="{A7EEB73F-7FFC-461A-BFD4-17D1FEA4A4D9}" type="presParOf" srcId="{367A0B3E-F0AB-40FC-8F5A-D8127FC9E754}" destId="{841A095A-4FB1-42DA-BFA8-E30D3C395C34}" srcOrd="1" destOrd="0" presId="urn:microsoft.com/office/officeart/2005/8/layout/hierarchy3"/>
    <dgm:cxn modelId="{3B00414B-8042-4236-AE9F-63A2CE4F3554}" type="presParOf" srcId="{841A095A-4FB1-42DA-BFA8-E30D3C395C34}" destId="{248B93A2-CBA6-4CB9-B517-10A7EB6E490D}" srcOrd="0" destOrd="0" presId="urn:microsoft.com/office/officeart/2005/8/layout/hierarchy3"/>
    <dgm:cxn modelId="{7522813B-6A36-4686-B27A-DD00DACB1728}" type="presParOf" srcId="{248B93A2-CBA6-4CB9-B517-10A7EB6E490D}" destId="{E96EFA18-F5C5-477E-AE39-D697A0AAA243}" srcOrd="0" destOrd="0" presId="urn:microsoft.com/office/officeart/2005/8/layout/hierarchy3"/>
    <dgm:cxn modelId="{A4C3BFD2-0497-4346-96B4-C21D52024D6F}" type="presParOf" srcId="{248B93A2-CBA6-4CB9-B517-10A7EB6E490D}" destId="{D857862B-C281-4C09-9DDC-F0B86994DAA2}" srcOrd="1" destOrd="0" presId="urn:microsoft.com/office/officeart/2005/8/layout/hierarchy3"/>
    <dgm:cxn modelId="{D1D826B4-0360-4D80-B395-64655FAFF466}" type="presParOf" srcId="{841A095A-4FB1-42DA-BFA8-E30D3C395C34}" destId="{B638744F-B619-4688-96FB-0BA2B67CF7C0}" srcOrd="1" destOrd="0" presId="urn:microsoft.com/office/officeart/2005/8/layout/hierarchy3"/>
    <dgm:cxn modelId="{FA69C177-5290-4C68-83D6-FBA64FB61985}" type="presParOf" srcId="{367A0B3E-F0AB-40FC-8F5A-D8127FC9E754}" destId="{B6D42E62-F905-4DE1-8151-DCE84EADDF7B}" srcOrd="2" destOrd="0" presId="urn:microsoft.com/office/officeart/2005/8/layout/hierarchy3"/>
    <dgm:cxn modelId="{726C62AD-9918-4AF0-AE5D-3EA805C8955C}" type="presParOf" srcId="{B6D42E62-F905-4DE1-8151-DCE84EADDF7B}" destId="{629A59BA-78D4-428D-A1A0-3FBF40AB06CD}" srcOrd="0" destOrd="0" presId="urn:microsoft.com/office/officeart/2005/8/layout/hierarchy3"/>
    <dgm:cxn modelId="{0920C331-1702-43E7-A735-9E8D043F35C1}" type="presParOf" srcId="{629A59BA-78D4-428D-A1A0-3FBF40AB06CD}" destId="{25D7D4E3-EBA5-4215-B85E-8AA6DAB484C8}" srcOrd="0" destOrd="0" presId="urn:microsoft.com/office/officeart/2005/8/layout/hierarchy3"/>
    <dgm:cxn modelId="{F9EADA06-4747-4758-BB65-7656EFD31414}" type="presParOf" srcId="{629A59BA-78D4-428D-A1A0-3FBF40AB06CD}" destId="{DF55B459-8C85-4689-A870-2FC26209DCA6}" srcOrd="1" destOrd="0" presId="urn:microsoft.com/office/officeart/2005/8/layout/hierarchy3"/>
    <dgm:cxn modelId="{1659FCAE-5368-4037-B587-3045C33854FC}" type="presParOf" srcId="{B6D42E62-F905-4DE1-8151-DCE84EADDF7B}" destId="{F2342F3C-AF29-40B9-AF7A-D34B974C6913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CB39D-8EB6-4372-A054-CEBE501BBECC}">
      <dsp:nvSpPr>
        <dsp:cNvPr id="0" name=""/>
        <dsp:cNvSpPr/>
      </dsp:nvSpPr>
      <dsp:spPr>
        <a:xfrm>
          <a:off x="1438074" y="589998"/>
          <a:ext cx="299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0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9574" y="634066"/>
        <a:ext cx="16505" cy="3304"/>
      </dsp:txXfrm>
    </dsp:sp>
    <dsp:sp modelId="{DF4306BF-CAC1-4F91-B3CD-C16171637F70}">
      <dsp:nvSpPr>
        <dsp:cNvPr id="0" name=""/>
        <dsp:cNvSpPr/>
      </dsp:nvSpPr>
      <dsp:spPr>
        <a:xfrm>
          <a:off x="4631" y="205145"/>
          <a:ext cx="1435243" cy="861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Clone the repository:</a:t>
          </a:r>
        </a:p>
      </dsp:txBody>
      <dsp:txXfrm>
        <a:off x="4631" y="205145"/>
        <a:ext cx="1435243" cy="861145"/>
      </dsp:txXfrm>
    </dsp:sp>
    <dsp:sp modelId="{7D67F4BD-98E4-4FEA-90C0-3E5181E27E82}">
      <dsp:nvSpPr>
        <dsp:cNvPr id="0" name=""/>
        <dsp:cNvSpPr/>
      </dsp:nvSpPr>
      <dsp:spPr>
        <a:xfrm>
          <a:off x="3203423" y="589998"/>
          <a:ext cx="299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05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4923" y="634066"/>
        <a:ext cx="16505" cy="3304"/>
      </dsp:txXfrm>
    </dsp:sp>
    <dsp:sp modelId="{7FC43258-0C76-4CE3-BF2A-41DE5E5A302E}">
      <dsp:nvSpPr>
        <dsp:cNvPr id="0" name=""/>
        <dsp:cNvSpPr/>
      </dsp:nvSpPr>
      <dsp:spPr>
        <a:xfrm>
          <a:off x="1769980" y="205145"/>
          <a:ext cx="1435243" cy="8611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git clone https://github.com/</a:t>
          </a:r>
        </a:p>
      </dsp:txBody>
      <dsp:txXfrm>
        <a:off x="1769980" y="205145"/>
        <a:ext cx="1435243" cy="861145"/>
      </dsp:txXfrm>
    </dsp:sp>
    <dsp:sp modelId="{79447324-7AEA-4052-A45E-7E80F541608E}">
      <dsp:nvSpPr>
        <dsp:cNvPr id="0" name=""/>
        <dsp:cNvSpPr/>
      </dsp:nvSpPr>
      <dsp:spPr>
        <a:xfrm>
          <a:off x="4968772" y="589998"/>
          <a:ext cx="299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05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0272" y="634066"/>
        <a:ext cx="16505" cy="3304"/>
      </dsp:txXfrm>
    </dsp:sp>
    <dsp:sp modelId="{E54A32CC-E312-4D52-84EB-A3EF05EF565D}">
      <dsp:nvSpPr>
        <dsp:cNvPr id="0" name=""/>
        <dsp:cNvSpPr/>
      </dsp:nvSpPr>
      <dsp:spPr>
        <a:xfrm>
          <a:off x="3535329" y="205145"/>
          <a:ext cx="1435243" cy="8611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Navigate into the project:</a:t>
          </a:r>
        </a:p>
      </dsp:txBody>
      <dsp:txXfrm>
        <a:off x="3535329" y="205145"/>
        <a:ext cx="1435243" cy="861145"/>
      </dsp:txXfrm>
    </dsp:sp>
    <dsp:sp modelId="{9E7F20B3-AB3E-42F9-8E84-12A471011BEC}">
      <dsp:nvSpPr>
        <dsp:cNvPr id="0" name=""/>
        <dsp:cNvSpPr/>
      </dsp:nvSpPr>
      <dsp:spPr>
        <a:xfrm>
          <a:off x="722252" y="1064491"/>
          <a:ext cx="5296047" cy="299505"/>
        </a:xfrm>
        <a:custGeom>
          <a:avLst/>
          <a:gdLst/>
          <a:ahLst/>
          <a:cxnLst/>
          <a:rect l="0" t="0" r="0" b="0"/>
          <a:pathLst>
            <a:path>
              <a:moveTo>
                <a:pt x="5296047" y="0"/>
              </a:moveTo>
              <a:lnTo>
                <a:pt x="5296047" y="166852"/>
              </a:lnTo>
              <a:lnTo>
                <a:pt x="0" y="166852"/>
              </a:lnTo>
              <a:lnTo>
                <a:pt x="0" y="299505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7618" y="1212592"/>
        <a:ext cx="265316" cy="3304"/>
      </dsp:txXfrm>
    </dsp:sp>
    <dsp:sp modelId="{D15C4E50-ED31-433E-8FE2-7D4ED8DFB9F0}">
      <dsp:nvSpPr>
        <dsp:cNvPr id="0" name=""/>
        <dsp:cNvSpPr/>
      </dsp:nvSpPr>
      <dsp:spPr>
        <a:xfrm>
          <a:off x="5300678" y="205145"/>
          <a:ext cx="1435243" cy="861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cd awesomeqa</a:t>
          </a:r>
        </a:p>
      </dsp:txBody>
      <dsp:txXfrm>
        <a:off x="5300678" y="205145"/>
        <a:ext cx="1435243" cy="861145"/>
      </dsp:txXfrm>
    </dsp:sp>
    <dsp:sp modelId="{3C04C874-CAD4-47BC-94B7-F3CD2B587B7C}">
      <dsp:nvSpPr>
        <dsp:cNvPr id="0" name=""/>
        <dsp:cNvSpPr/>
      </dsp:nvSpPr>
      <dsp:spPr>
        <a:xfrm>
          <a:off x="1438074" y="1781250"/>
          <a:ext cx="299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05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9574" y="1825318"/>
        <a:ext cx="16505" cy="3304"/>
      </dsp:txXfrm>
    </dsp:sp>
    <dsp:sp modelId="{2A462F07-97F2-4375-AAE0-37B4A29D5848}">
      <dsp:nvSpPr>
        <dsp:cNvPr id="0" name=""/>
        <dsp:cNvSpPr/>
      </dsp:nvSpPr>
      <dsp:spPr>
        <a:xfrm>
          <a:off x="4631" y="1396397"/>
          <a:ext cx="1435243" cy="8611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Install dependencies:</a:t>
          </a:r>
        </a:p>
      </dsp:txBody>
      <dsp:txXfrm>
        <a:off x="4631" y="1396397"/>
        <a:ext cx="1435243" cy="861145"/>
      </dsp:txXfrm>
    </dsp:sp>
    <dsp:sp modelId="{13579698-1D05-4BC1-8889-D5518E655C2A}">
      <dsp:nvSpPr>
        <dsp:cNvPr id="0" name=""/>
        <dsp:cNvSpPr/>
      </dsp:nvSpPr>
      <dsp:spPr>
        <a:xfrm>
          <a:off x="3203423" y="1781250"/>
          <a:ext cx="299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05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4923" y="1825318"/>
        <a:ext cx="16505" cy="3304"/>
      </dsp:txXfrm>
    </dsp:sp>
    <dsp:sp modelId="{B4E305B2-F5FC-4EB2-89F3-227FF24DE8CB}">
      <dsp:nvSpPr>
        <dsp:cNvPr id="0" name=""/>
        <dsp:cNvSpPr/>
      </dsp:nvSpPr>
      <dsp:spPr>
        <a:xfrm>
          <a:off x="1769980" y="1396397"/>
          <a:ext cx="1435243" cy="861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mvn clean install</a:t>
          </a:r>
        </a:p>
      </dsp:txBody>
      <dsp:txXfrm>
        <a:off x="1769980" y="1396397"/>
        <a:ext cx="1435243" cy="861145"/>
      </dsp:txXfrm>
    </dsp:sp>
    <dsp:sp modelId="{98D4C168-4811-4CF3-B7BC-BB7E9585F4DB}">
      <dsp:nvSpPr>
        <dsp:cNvPr id="0" name=""/>
        <dsp:cNvSpPr/>
      </dsp:nvSpPr>
      <dsp:spPr>
        <a:xfrm>
          <a:off x="4968772" y="1781250"/>
          <a:ext cx="299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05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0272" y="1825318"/>
        <a:ext cx="16505" cy="3304"/>
      </dsp:txXfrm>
    </dsp:sp>
    <dsp:sp modelId="{77EAC784-72D8-40EF-B3F7-8F315F7F6431}">
      <dsp:nvSpPr>
        <dsp:cNvPr id="0" name=""/>
        <dsp:cNvSpPr/>
      </dsp:nvSpPr>
      <dsp:spPr>
        <a:xfrm>
          <a:off x="3535329" y="1396397"/>
          <a:ext cx="1435243" cy="86114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Update configuration files</a:t>
          </a:r>
        </a:p>
      </dsp:txBody>
      <dsp:txXfrm>
        <a:off x="3535329" y="1396397"/>
        <a:ext cx="1435243" cy="861145"/>
      </dsp:txXfrm>
    </dsp:sp>
    <dsp:sp modelId="{B9533B74-DEE4-43A7-8B28-B5FB2E23C536}">
      <dsp:nvSpPr>
        <dsp:cNvPr id="0" name=""/>
        <dsp:cNvSpPr/>
      </dsp:nvSpPr>
      <dsp:spPr>
        <a:xfrm>
          <a:off x="722252" y="2255743"/>
          <a:ext cx="5296047" cy="299505"/>
        </a:xfrm>
        <a:custGeom>
          <a:avLst/>
          <a:gdLst/>
          <a:ahLst/>
          <a:cxnLst/>
          <a:rect l="0" t="0" r="0" b="0"/>
          <a:pathLst>
            <a:path>
              <a:moveTo>
                <a:pt x="5296047" y="0"/>
              </a:moveTo>
              <a:lnTo>
                <a:pt x="5296047" y="166852"/>
              </a:lnTo>
              <a:lnTo>
                <a:pt x="0" y="166852"/>
              </a:lnTo>
              <a:lnTo>
                <a:pt x="0" y="299505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7618" y="2403844"/>
        <a:ext cx="265316" cy="3304"/>
      </dsp:txXfrm>
    </dsp:sp>
    <dsp:sp modelId="{D033F421-031B-4D95-B667-544465FA985A}">
      <dsp:nvSpPr>
        <dsp:cNvPr id="0" name=""/>
        <dsp:cNvSpPr/>
      </dsp:nvSpPr>
      <dsp:spPr>
        <a:xfrm>
          <a:off x="5300678" y="1396397"/>
          <a:ext cx="1435243" cy="8611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Run tests:</a:t>
          </a:r>
        </a:p>
      </dsp:txBody>
      <dsp:txXfrm>
        <a:off x="5300678" y="1396397"/>
        <a:ext cx="1435243" cy="861145"/>
      </dsp:txXfrm>
    </dsp:sp>
    <dsp:sp modelId="{05619F59-DE41-4069-AC18-C47AC4ADBE52}">
      <dsp:nvSpPr>
        <dsp:cNvPr id="0" name=""/>
        <dsp:cNvSpPr/>
      </dsp:nvSpPr>
      <dsp:spPr>
        <a:xfrm>
          <a:off x="1438074" y="2972502"/>
          <a:ext cx="2995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505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9574" y="3016570"/>
        <a:ext cx="16505" cy="3304"/>
      </dsp:txXfrm>
    </dsp:sp>
    <dsp:sp modelId="{73882C48-2C7F-48CB-8EE6-AD9D0780531E}">
      <dsp:nvSpPr>
        <dsp:cNvPr id="0" name=""/>
        <dsp:cNvSpPr/>
      </dsp:nvSpPr>
      <dsp:spPr>
        <a:xfrm>
          <a:off x="4631" y="2587649"/>
          <a:ext cx="1435243" cy="861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mvn clean test</a:t>
          </a:r>
        </a:p>
      </dsp:txBody>
      <dsp:txXfrm>
        <a:off x="4631" y="2587649"/>
        <a:ext cx="1435243" cy="861145"/>
      </dsp:txXfrm>
    </dsp:sp>
    <dsp:sp modelId="{E45FF4C8-F9F2-4878-AE11-A1DEE0971F6A}">
      <dsp:nvSpPr>
        <dsp:cNvPr id="0" name=""/>
        <dsp:cNvSpPr/>
      </dsp:nvSpPr>
      <dsp:spPr>
        <a:xfrm>
          <a:off x="1769980" y="2587649"/>
          <a:ext cx="1435243" cy="86114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28" tIns="73822" rIns="70328" bIns="7382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*</a:t>
          </a:r>
          <a:r>
            <a:rPr lang="en-US" sz="1200" b="1" kern="1200"/>
            <a:t>Prerequisite</a:t>
          </a:r>
          <a:r>
            <a:rPr lang="en-US" sz="1200" kern="1200"/>
            <a:t>: Java, Maven, WebDriver dependencies*</a:t>
          </a:r>
        </a:p>
      </dsp:txBody>
      <dsp:txXfrm>
        <a:off x="1769980" y="2587649"/>
        <a:ext cx="1435243" cy="86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567D-AD36-49BE-9E38-F205786CCC8C}">
      <dsp:nvSpPr>
        <dsp:cNvPr id="0" name=""/>
        <dsp:cNvSpPr/>
      </dsp:nvSpPr>
      <dsp:spPr>
        <a:xfrm>
          <a:off x="993" y="1473748"/>
          <a:ext cx="2324095" cy="1162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Local Testing Snapshot</a:t>
          </a:r>
        </a:p>
      </dsp:txBody>
      <dsp:txXfrm>
        <a:off x="35028" y="1507783"/>
        <a:ext cx="2256025" cy="1093977"/>
      </dsp:txXfrm>
    </dsp:sp>
    <dsp:sp modelId="{E96EFA18-F5C5-477E-AE39-D697A0AAA243}">
      <dsp:nvSpPr>
        <dsp:cNvPr id="0" name=""/>
        <dsp:cNvSpPr/>
      </dsp:nvSpPr>
      <dsp:spPr>
        <a:xfrm>
          <a:off x="2906111" y="1473748"/>
          <a:ext cx="2324095" cy="1162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404066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6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Command-line run: mvn clean test</a:t>
          </a:r>
        </a:p>
      </dsp:txBody>
      <dsp:txXfrm>
        <a:off x="2940146" y="1507783"/>
        <a:ext cx="2256025" cy="1093977"/>
      </dsp:txXfrm>
    </dsp:sp>
    <dsp:sp modelId="{25D7D4E3-EBA5-4215-B85E-8AA6DAB484C8}">
      <dsp:nvSpPr>
        <dsp:cNvPr id="0" name=""/>
        <dsp:cNvSpPr/>
      </dsp:nvSpPr>
      <dsp:spPr>
        <a:xfrm>
          <a:off x="5811230" y="1473748"/>
          <a:ext cx="2324095" cy="1162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Extend Test summary report</a:t>
          </a:r>
        </a:p>
      </dsp:txBody>
      <dsp:txXfrm>
        <a:off x="5845265" y="1507783"/>
        <a:ext cx="2256025" cy="1093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57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24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72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4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7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7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5670183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411" y="1318590"/>
            <a:ext cx="3826619" cy="42208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AwesomeQA E-commerce Automation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4024" y="804334"/>
            <a:ext cx="2756725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Professional Test Automation with Java, Selenium &amp; TestNG</a:t>
            </a:r>
          </a:p>
          <a:p>
            <a:r>
              <a:rPr lang="en-US">
                <a:solidFill>
                  <a:schemeClr val="tx1"/>
                </a:solidFill>
              </a:rPr>
              <a:t>Presented by: Group2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AC43-4702-E994-5E08-02F46F0A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Test Execution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9A11A74-D5F2-A042-72A3-58AD1F13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79" y="1629103"/>
            <a:ext cx="8481849" cy="5055476"/>
          </a:xfrm>
        </p:spPr>
      </p:pic>
    </p:spTree>
    <p:extLst>
      <p:ext uri="{BB962C8B-B14F-4D97-AF65-F5344CB8AC3E}">
        <p14:creationId xmlns:p14="http://schemas.microsoft.com/office/powerpoint/2010/main" val="216656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99890"/>
          </a:xfrm>
        </p:spPr>
        <p:txBody>
          <a:bodyPr>
            <a:normAutofit/>
          </a:bodyPr>
          <a:lstStyle/>
          <a:p>
            <a:r>
              <a:rPr lang="en-US" dirty="0"/>
              <a:t>Automation Workflow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524000"/>
            <a:ext cx="8755117" cy="5055476"/>
          </a:xfrm>
        </p:spPr>
        <p:txBody>
          <a:bodyPr>
            <a:noAutofit/>
          </a:bodyPr>
          <a:lstStyle/>
          <a:p>
            <a:r>
              <a:rPr lang="en-US" sz="2400" dirty="0"/>
              <a:t>Project</a:t>
            </a:r>
            <a:r>
              <a:rPr sz="2400" dirty="0"/>
              <a:t> </a:t>
            </a:r>
            <a:r>
              <a:rPr lang="en-US" sz="2400" dirty="0"/>
              <a:t>Structure</a:t>
            </a:r>
            <a:r>
              <a:rPr sz="2400" dirty="0"/>
              <a:t> &amp; Setup</a:t>
            </a:r>
          </a:p>
          <a:p>
            <a:r>
              <a:rPr sz="2400" dirty="0"/>
              <a:t>Test Case Development</a:t>
            </a:r>
          </a:p>
          <a:p>
            <a:r>
              <a:rPr sz="2400" dirty="0"/>
              <a:t>Maintenance &amp; Refactoring</a:t>
            </a:r>
            <a:r>
              <a:rPr lang="en-US" sz="2400" dirty="0"/>
              <a:t> to POM and chaintest</a:t>
            </a:r>
            <a:endParaRPr sz="2400" dirty="0"/>
          </a:p>
          <a:p>
            <a:r>
              <a:rPr sz="2400" dirty="0"/>
              <a:t>CI/CD Integration</a:t>
            </a:r>
            <a:r>
              <a:rPr lang="en-US" sz="2400" dirty="0"/>
              <a:t> using Github Actions</a:t>
            </a:r>
            <a:endParaRPr sz="2400" dirty="0"/>
          </a:p>
          <a:p>
            <a:r>
              <a:rPr sz="2400" dirty="0"/>
              <a:t>Reporting</a:t>
            </a:r>
            <a:r>
              <a:rPr lang="en-US" sz="2400" dirty="0"/>
              <a:t> using extend report</a:t>
            </a:r>
            <a:endParaRPr sz="2400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4" y="1681655"/>
            <a:ext cx="8492359" cy="4229567"/>
          </a:xfrm>
        </p:spPr>
        <p:txBody>
          <a:bodyPr/>
          <a:lstStyle/>
          <a:p>
            <a:r>
              <a:rPr dirty="0"/>
              <a:t>CI/CD integration (Jenkins)</a:t>
            </a:r>
          </a:p>
          <a:p>
            <a:r>
              <a:rPr dirty="0"/>
              <a:t>Cross-browser testing</a:t>
            </a:r>
          </a:p>
          <a:p>
            <a:r>
              <a:rPr dirty="0"/>
              <a:t>Parallel test execution</a:t>
            </a:r>
          </a:p>
          <a:p>
            <a:r>
              <a:rPr dirty="0"/>
              <a:t>Test data from external sources (Excel, DB)</a:t>
            </a:r>
          </a:p>
          <a:p>
            <a:r>
              <a:rPr dirty="0"/>
              <a:t>Integration with Allure for advanced reporting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2133600"/>
            <a:ext cx="8208579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Thank You </a:t>
            </a:r>
          </a:p>
          <a:p>
            <a:pPr marL="0" indent="0" algn="ctr">
              <a:buNone/>
            </a:pPr>
            <a:r>
              <a:rPr lang="en-US" sz="4800" b="1" dirty="0"/>
              <a:t> Q&amp;A</a:t>
            </a:r>
            <a:endParaRPr sz="4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14F3DE-0C40-33F2-4DCA-50D242E5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817" y="1159566"/>
            <a:ext cx="2747204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Table of Contents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5670183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1286934"/>
            <a:ext cx="3969327" cy="42841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Overview</a:t>
            </a:r>
          </a:p>
          <a:p>
            <a:r>
              <a:rPr lang="en-US" dirty="0">
                <a:solidFill>
                  <a:srgbClr val="FFFFFF"/>
                </a:solidFill>
              </a:rPr>
              <a:t>Key Features</a:t>
            </a:r>
          </a:p>
          <a:p>
            <a:r>
              <a:rPr lang="en-US" dirty="0">
                <a:solidFill>
                  <a:srgbClr val="FFFFFF"/>
                </a:solidFill>
              </a:rPr>
              <a:t>Architecture &amp; Tools</a:t>
            </a:r>
          </a:p>
          <a:p>
            <a:r>
              <a:rPr lang="en-US" dirty="0">
                <a:solidFill>
                  <a:srgbClr val="FFFFFF"/>
                </a:solidFill>
              </a:rPr>
              <a:t>Installation &amp; Setup</a:t>
            </a:r>
          </a:p>
          <a:p>
            <a:r>
              <a:rPr lang="en-US" dirty="0">
                <a:solidFill>
                  <a:srgbClr val="FFFFFF"/>
                </a:solidFill>
              </a:rPr>
              <a:t>Automation Coverage</a:t>
            </a:r>
          </a:p>
          <a:p>
            <a:r>
              <a:rPr lang="en-US" dirty="0">
                <a:solidFill>
                  <a:srgbClr val="FFFFFF"/>
                </a:solidFill>
              </a:rPr>
              <a:t>Usage &amp; Execution</a:t>
            </a:r>
          </a:p>
          <a:p>
            <a:r>
              <a:rPr lang="en-US" dirty="0">
                <a:solidFill>
                  <a:srgbClr val="FFFFFF"/>
                </a:solidFill>
              </a:rPr>
              <a:t>Automation Workflow</a:t>
            </a:r>
          </a:p>
          <a:p>
            <a:r>
              <a:rPr lang="en-US" dirty="0">
                <a:solidFill>
                  <a:srgbClr val="FFFFFF"/>
                </a:solidFill>
              </a:rPr>
              <a:t>Future Enhancements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AwesomeQA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is a dynamic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E-commerce platform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offering a wide range of consumer products including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mobiles, laptops, tablets, accessories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, and more. AwesomeQA delivers a smooth shopping experience for users while ensuring platform quality through an integrated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automation testing framework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Product Categories: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Mobile Phones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Laptops &amp; Computers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Tablets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Electronics Accessories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491F-0273-58EC-DEC1-6CA53C26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7" y="1282262"/>
            <a:ext cx="8376745" cy="462896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Test Automation Framework including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</a:t>
            </a:r>
            <a:r>
              <a:rPr lang="en-US" dirty="0"/>
              <a:t> – for solid programming foundation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Selenium WebDriver</a:t>
            </a:r>
            <a:r>
              <a:rPr lang="en-US" dirty="0"/>
              <a:t> – for cross-browser UI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TestNG</a:t>
            </a:r>
            <a:r>
              <a:rPr lang="en-US" dirty="0"/>
              <a:t> – for test management and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Page Object Model (POM)</a:t>
            </a:r>
            <a:r>
              <a:rPr lang="en-US" dirty="0"/>
              <a:t> – for scalable, maintainable test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Extend Report </a:t>
            </a:r>
            <a:r>
              <a:rPr lang="en-US" dirty="0"/>
              <a:t>- for reporting automation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 Faker </a:t>
            </a:r>
            <a:r>
              <a:rPr lang="en-US" dirty="0"/>
              <a:t>- for random data generation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Purpose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To provide automated end-to-end testing of user journeys—from product search and selection to checkout and payment—ensuring a seamless experience across multiple browsers.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4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Automated Features Covered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19EA430-05CC-596F-6A20-81AF40BF9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077617"/>
              </p:ext>
            </p:extLst>
          </p:nvPr>
        </p:nvGraphicFramePr>
        <p:xfrm>
          <a:off x="3534858" y="1214778"/>
          <a:ext cx="5124159" cy="4118329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5124159">
                  <a:extLst>
                    <a:ext uri="{9D8B030D-6E8A-4147-A177-3AD203B41FA5}">
                      <a16:colId xmlns:a16="http://schemas.microsoft.com/office/drawing/2014/main" val="91910011"/>
                    </a:ext>
                  </a:extLst>
                </a:gridCol>
              </a:tblGrid>
              <a:tr h="668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cap="none" spc="0">
                          <a:solidFill>
                            <a:schemeClr val="bg1"/>
                          </a:solidFill>
                          <a:effectLst/>
                        </a:rPr>
                        <a:t>User can register with valid data</a:t>
                      </a:r>
                      <a:endParaRPr lang="en-US" sz="2400" b="1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377" marR="104332" marT="27822" marB="20866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763594"/>
                  </a:ext>
                </a:extLst>
              </a:tr>
              <a:tr h="574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bg1"/>
                          </a:solidFill>
                          <a:effectLst/>
                        </a:rPr>
                        <a:t>User can log in with valid credentials</a:t>
                      </a:r>
                      <a:endParaRPr lang="en-US" sz="1800" b="1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377" marR="104332" marT="27822" marB="208664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17631"/>
                  </a:ext>
                </a:extLst>
              </a:tr>
              <a:tr h="574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bg1"/>
                          </a:solidFill>
                          <a:effectLst/>
                        </a:rPr>
                        <a:t>User can reset password successfully</a:t>
                      </a:r>
                      <a:endParaRPr lang="en-US" sz="1800" b="1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377" marR="104332" marT="27822" marB="208664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36627"/>
                  </a:ext>
                </a:extLst>
              </a:tr>
              <a:tr h="574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bg1"/>
                          </a:solidFill>
                          <a:effectLst/>
                        </a:rPr>
                        <a:t>Logged-in user can search for products</a:t>
                      </a:r>
                      <a:endParaRPr lang="en-US" sz="1800" b="1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377" marR="104332" marT="27822" marB="208664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87019"/>
                  </a:ext>
                </a:extLst>
              </a:tr>
              <a:tr h="574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bg1"/>
                          </a:solidFill>
                          <a:effectLst/>
                        </a:rPr>
                        <a:t>User can switch currency to Euro</a:t>
                      </a:r>
                      <a:endParaRPr lang="en-US" sz="1800" b="1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377" marR="104332" marT="27822" marB="208664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190"/>
                  </a:ext>
                </a:extLst>
              </a:tr>
              <a:tr h="574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bg1"/>
                          </a:solidFill>
                          <a:effectLst/>
                        </a:rPr>
                        <a:t>User can select product categories</a:t>
                      </a:r>
                      <a:endParaRPr lang="en-US" sz="1800" b="1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377" marR="104332" marT="27822" marB="208664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086183"/>
                  </a:ext>
                </a:extLst>
              </a:tr>
              <a:tr h="5748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cap="none" spc="0">
                          <a:solidFill>
                            <a:schemeClr val="bg1"/>
                          </a:solidFill>
                          <a:effectLst/>
                        </a:rPr>
                        <a:t>Add products to cart and checkout</a:t>
                      </a:r>
                      <a:endParaRPr lang="en-US" sz="1800" b="1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7377" marR="104332" marT="27822" marB="208664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3709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817" y="1159566"/>
            <a:ext cx="2747204" cy="4568264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>
                    <a:lumMod val="95000"/>
                    <a:lumOff val="5000"/>
                  </a:schemeClr>
                </a:solidFill>
              </a:rPr>
              <a:t>Architecture &amp; Tools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5670183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3" y="725214"/>
            <a:ext cx="5093285" cy="5489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Framework Stack: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Language: Java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Testing Framework: TestNG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Automation Tool: Selenium WebDriver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Design Pattern: Page Object Model (POM)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Build Tool: Maven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Structure: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- pages/: POM classes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- tests/: Test scenarios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- utils/: Utility functions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- resources/: Test data and config files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rPr lang="en-US"/>
              <a:t>Installation &amp; Setup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00027B6-64B8-8433-05E9-76B537CD7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683333"/>
              </p:ext>
            </p:extLst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96802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792" y="1093380"/>
            <a:ext cx="2301136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sz="2800"/>
              <a:t>Automation Coverage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131" y="1093380"/>
            <a:ext cx="4664328" cy="4679250"/>
          </a:xfrm>
        </p:spPr>
        <p:txBody>
          <a:bodyPr anchor="ctr">
            <a:normAutofit/>
          </a:bodyPr>
          <a:lstStyle/>
          <a:p>
            <a:r>
              <a:rPr lang="en-US"/>
              <a:t>Smoke and sanity flows</a:t>
            </a:r>
          </a:p>
          <a:p>
            <a:r>
              <a:rPr lang="en-US"/>
              <a:t>Positive &amp; negative test scenarios</a:t>
            </a:r>
          </a:p>
          <a:p>
            <a:r>
              <a:rPr lang="en-US"/>
              <a:t>UI validations</a:t>
            </a:r>
          </a:p>
          <a:p>
            <a:r>
              <a:rPr lang="en-US"/>
              <a:t>Data-driven testing using Java Faker</a:t>
            </a:r>
          </a:p>
          <a:p>
            <a:r>
              <a:rPr lang="en-US"/>
              <a:t>Modular, scalable test cases using POM design pattern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Execution</a:t>
            </a:r>
          </a:p>
        </p:txBody>
      </p:sp>
      <p:sp>
        <p:nvSpPr>
          <p:cNvPr id="62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355DC60A-C7CB-8ED9-0483-56F15B6E2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97418"/>
              </p:ext>
            </p:extLst>
          </p:nvPr>
        </p:nvGraphicFramePr>
        <p:xfrm>
          <a:off x="283779" y="2406868"/>
          <a:ext cx="8136319" cy="410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442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AwesomeQA E-commerce Automation Framework</vt:lpstr>
      <vt:lpstr>Table of Contents</vt:lpstr>
      <vt:lpstr>Project Overview</vt:lpstr>
      <vt:lpstr>PowerPoint Presentation</vt:lpstr>
      <vt:lpstr>Automated Features Covered</vt:lpstr>
      <vt:lpstr>Architecture &amp; Tools</vt:lpstr>
      <vt:lpstr>Installation &amp; Setup</vt:lpstr>
      <vt:lpstr>Automation Coverage</vt:lpstr>
      <vt:lpstr>Test Execution</vt:lpstr>
      <vt:lpstr>Test Execution</vt:lpstr>
      <vt:lpstr>Automation Workflow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AwesomeQa – E-commerce Automation Framework</dc:title>
  <dc:subject/>
  <dc:creator/>
  <cp:keywords/>
  <dc:description>generated using python-pptx</dc:description>
  <cp:lastModifiedBy>GOMAA Shady</cp:lastModifiedBy>
  <cp:revision>6</cp:revision>
  <dcterms:created xsi:type="dcterms:W3CDTF">2013-01-27T09:14:16Z</dcterms:created>
  <dcterms:modified xsi:type="dcterms:W3CDTF">2025-04-10T20:19:18Z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8610cf-4e4f-4168-a9a0-556235a89a9b_Enabled">
    <vt:lpwstr>true</vt:lpwstr>
  </property>
  <property fmtid="{D5CDD505-2E9C-101B-9397-08002B2CF9AE}" pid="3" name="MSIP_Label_5f8610cf-4e4f-4168-a9a0-556235a89a9b_SetDate">
    <vt:lpwstr>2025-04-10T04:11:55Z</vt:lpwstr>
  </property>
  <property fmtid="{D5CDD505-2E9C-101B-9397-08002B2CF9AE}" pid="4" name="MSIP_Label_5f8610cf-4e4f-4168-a9a0-556235a89a9b_Method">
    <vt:lpwstr>Standard</vt:lpwstr>
  </property>
  <property fmtid="{D5CDD505-2E9C-101B-9397-08002B2CF9AE}" pid="5" name="MSIP_Label_5f8610cf-4e4f-4168-a9a0-556235a89a9b_Name">
    <vt:lpwstr>Unclassified</vt:lpwstr>
  </property>
  <property fmtid="{D5CDD505-2E9C-101B-9397-08002B2CF9AE}" pid="6" name="MSIP_Label_5f8610cf-4e4f-4168-a9a0-556235a89a9b_SiteId">
    <vt:lpwstr>7694d41c-5504-43d9-9e40-cb254ad755ec</vt:lpwstr>
  </property>
  <property fmtid="{D5CDD505-2E9C-101B-9397-08002B2CF9AE}" pid="7" name="MSIP_Label_5f8610cf-4e4f-4168-a9a0-556235a89a9b_ActionId">
    <vt:lpwstr>6dff0cce-900f-4106-89cc-e78fa072eff1</vt:lpwstr>
  </property>
  <property fmtid="{D5CDD505-2E9C-101B-9397-08002B2CF9AE}" pid="8" name="MSIP_Label_5f8610cf-4e4f-4168-a9a0-556235a89a9b_ContentBits">
    <vt:lpwstr>0</vt:lpwstr>
  </property>
</Properties>
</file>