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0" r:id="rId10"/>
    <p:sldId id="16140629" r:id="rId11"/>
    <p:sldId id="1614062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-422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  <a:r>
              <a:rPr lang="en-I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ym typeface="+mn-ea"/>
              </a:rPr>
              <a:t>Secure Data Hiding in Image Using Steganography</a:t>
            </a:r>
            <a:endParaRPr lang="en-I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3744" y="3853575"/>
            <a:ext cx="7980183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Shaik Salma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lang="en-IN" altLang="en-US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Shaik Salma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&amp; Department : </a:t>
            </a:r>
            <a:r>
              <a:rPr lang="en-IN" altLang="en-US" sz="2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Vignan’s Nirula Institute of Technology and Science for Women - Computer Science Engineering (CSE)</a:t>
            </a:r>
            <a:endParaRPr lang="en-US" sz="2000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647825"/>
            <a:ext cx="11029315" cy="4719320"/>
          </a:xfrm>
        </p:spPr>
        <p:txBody>
          <a:bodyPr>
            <a:normAutofit fontScale="25000"/>
          </a:bodyPr>
          <a:lstStyle/>
          <a:p>
            <a:pPr marL="0" indent="0" algn="just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Enhanced Security with Encryption</a:t>
            </a:r>
            <a:r>
              <a:rPr lang="en-IN" alt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Integrating strong encryption algorithms (AES, RSA) before embedding to ensure multi-layered security.</a:t>
            </a:r>
            <a:endParaRPr lang="en-US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Resistance Against Steganalysis </a:t>
            </a:r>
            <a:r>
              <a:rPr lang="en-IN" alt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Developing techniques to make hidden data undetectable by AI-driven and modern steganalysis tools.</a:t>
            </a:r>
            <a:endParaRPr lang="en-US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Audio &amp; Video Steganography</a:t>
            </a:r>
            <a:r>
              <a:rPr lang="en-IN" alt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Expanding the project to hide data within audio and video files for broader applications in secure communication.</a:t>
            </a:r>
            <a:endParaRPr lang="en-US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Real-Time Steganography Applications</a:t>
            </a:r>
            <a:r>
              <a:rPr lang="en-IN" alt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Implementing the technique in secure messaging, digital watermarking, and authentication systems for real-world use.</a:t>
            </a: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827" y="945996"/>
            <a:ext cx="11029616" cy="530296"/>
          </a:xfrm>
        </p:spPr>
        <p:txBody>
          <a:bodyPr>
            <a:normAutofit fontScale="90000"/>
          </a:bodyPr>
          <a:lstStyle/>
          <a:p>
            <a:pPr algn="just">
              <a:lnSpc>
                <a:spcPct val="200000"/>
              </a:lnSpc>
            </a:pPr>
            <a:r>
              <a:rPr lang="en-US" sz="4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0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algn="just">
              <a:lnSpc>
                <a:spcPct val="200000"/>
              </a:lnSpc>
              <a:buClr>
                <a:srgbClr val="000000"/>
              </a:buClr>
              <a:buFont typeface="Wingdings" panose="05000000000000000000" charset="0"/>
              <a:buChar char="v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With the rise of digital communication, ensuring data security has become a critical challenge.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buClr>
                <a:srgbClr val="000000"/>
              </a:buClr>
              <a:buFont typeface="Wingdings" panose="05000000000000000000" charset="0"/>
              <a:buChar char="v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methods attract attention, making sensitive data vulnerable to attacks.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buClr>
                <a:srgbClr val="000000"/>
              </a:buClr>
              <a:buFont typeface="Wingdings" panose="05000000000000000000" charset="0"/>
              <a:buChar char="v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Steganography offers a covert approach by embedding data within images, but existing methods face security risks, low capacity, and distortion issues. 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  <a:buClr>
                <a:srgbClr val="000000"/>
              </a:buClr>
              <a:buFont typeface="Wingdings" panose="05000000000000000000" charset="0"/>
              <a:buChar char="v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project aims to develop a secure and efficient image steganography technique that enhances data hiding capacity while maintaining image quality and resisting steganalysis.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7512" y="70215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" y="1087120"/>
            <a:ext cx="11210290" cy="55638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I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 high-level, versatile programming language widely used for cryptography, steganography, and security applications due to its extensive library support and ease of implementation.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Libraries Used: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OpenCV (cv2):</a:t>
            </a:r>
            <a:r>
              <a:rPr lang="en-I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Open Source Computer Vision Library (OpenCV) is used for image processing tasks.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 this project, it is used to read an image, manipulate pixel values to embed a secret message, and save the modified image.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I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(Operating System Library):</a:t>
            </a:r>
            <a:r>
              <a:rPr lang="en-I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Provides functionalities to interact with the operating system.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Used in this project to open the generated encrypted image automatically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Font typeface="Wingdings" panose="05000000000000000000" charset="0"/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en-I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Used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Windows:</a:t>
            </a:r>
            <a:r>
              <a:rPr lang="en-I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script includes a system command (os.system("start encryptedImage.jpg")) that is specific to Windows, which automatically opens the encrypted image.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altLang="en-US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en-US" altLang="en-US" sz="18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Stealthy Data Hiding</a:t>
            </a:r>
            <a:r>
              <a:rPr lang="en-IN" altLang="en-US" sz="18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18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en-US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Unlike encryption, which signals the presence of hidden data, steganography makes the message invisible within an image, preventing unwanted attention.</a:t>
            </a:r>
            <a:endParaRPr lang="en-US" altLang="en-US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en-US" altLang="en-US" sz="18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Password-Protected Security</a:t>
            </a:r>
            <a:r>
              <a:rPr lang="en-IN" altLang="en-US" sz="18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18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secret message can only be decrypted with the correct password, adding an extra layer of security against unauthorized access.</a:t>
            </a:r>
            <a:endParaRPr lang="en-US" altLang="en-US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en-US" altLang="en-US" sz="18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 Image Distortion</a:t>
            </a:r>
            <a:r>
              <a:rPr lang="en-IN" altLang="en-US" sz="18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18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18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technique subtly modifies pixel values, ensuring the image looks unchanged to the human eye while securely embedding data.</a:t>
            </a:r>
            <a:endParaRPr lang="en-US" altLang="en-US" sz="18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Clr>
                <a:srgbClr val="000000"/>
              </a:buClr>
              <a:buFont typeface="Wingdings" panose="05000000000000000000" charset="0"/>
              <a:buChar char="ü"/>
            </a:pPr>
            <a:r>
              <a:rPr lang="en-US" altLang="en-US" sz="18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Lightweight &amp; Fast Processing</a:t>
            </a:r>
            <a:r>
              <a:rPr lang="en-IN" altLang="en-US" sz="18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18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pixel manipulation ensures quick encryption and decryption without requiring high computational power, making it efficient and practical.</a:t>
            </a:r>
            <a:endParaRPr lang="en-US" altLang="en-US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sz="8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End users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rgbClr val="000000"/>
              </a:buClr>
              <a:buSzPct val="100000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Professionals</a:t>
            </a:r>
            <a:r>
              <a:rPr lang="en-I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charset="0"/>
              <a:buNone/>
            </a:pP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Used for secure communication, data protection, and preventing unauthorized access to sensitive information.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Government &amp; Military Agencies</a:t>
            </a:r>
            <a:r>
              <a:rPr lang="en-I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Useful for covert operations, secure intelligence sharing, and protecting classified information.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Forensic Experts &amp; Law Enforcement</a:t>
            </a:r>
            <a:r>
              <a:rPr lang="en-I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Assists in embedding hidden watermarks or evidence in images for secure digital forensics and crime investigations.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SzPct val="100000"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Corporate &amp; Financial Institutions</a:t>
            </a:r>
            <a:r>
              <a:rPr lang="en-I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Ensures secure transmission of confidential business data and protects trade secrets from cyber threats.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Everyday Users Concerned About Privacy</a:t>
            </a:r>
            <a:r>
              <a:rPr lang="en-I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Helps individuals hide personal or sensitive data in images to prevent unauthorized access or cyber threats.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40075" y="36404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Screenshot 2025-02-25 2234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025" y="1232535"/>
            <a:ext cx="10971530" cy="5214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q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effectively addresses the limitations of traditional encryption methods, which often attract attention and make sensitive data vulnerable to attacks.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q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By utilizing image steganography, it enables secure and covert data transmission without altering the visual integrity of the image.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q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proposed technique enhances data hiding capacity while maintaining image quality and resisting detection through steganalysis.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Font typeface="Wingdings" panose="05000000000000000000" charset="0"/>
              <a:buChar char="q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With its applications in cybersecurity, law enforcement, and secure communication, this project provides a practical and efficient solution for safeguarding sensitive information in the digital age.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000000"/>
              </a:buClr>
              <a:buFont typeface="Wingdings" panose="05000000000000000000" charset="0"/>
              <a:buChar char="§"/>
            </a:pPr>
            <a:r>
              <a:rPr lang="en-IN" altLang="en-US" dirty="0"/>
              <a:t>  </a:t>
            </a:r>
            <a:r>
              <a:rPr lang="en-IN" alt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https://github.com/salmashaik45/Steganography-Project.git</a:t>
            </a:r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4401</Words>
  <Application>WPS Presentation</Application>
  <PresentationFormat>Custom</PresentationFormat>
  <Paragraphs>116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6" baseType="lpstr">
      <vt:lpstr>Arial</vt:lpstr>
      <vt:lpstr>SimSun</vt:lpstr>
      <vt:lpstr>Wingdings</vt:lpstr>
      <vt:lpstr>Wingdings 2</vt:lpstr>
      <vt:lpstr>Arial</vt:lpstr>
      <vt:lpstr>Calibri Light</vt:lpstr>
      <vt:lpstr>Franklin Gothic Demi</vt:lpstr>
      <vt:lpstr>Microsoft YaHei</vt:lpstr>
      <vt:lpstr>Arial Unicode MS</vt:lpstr>
      <vt:lpstr>Franklin Gothic Book</vt:lpstr>
      <vt:lpstr>Calibri</vt:lpstr>
      <vt:lpstr>Wingdings</vt:lpstr>
      <vt:lpstr>Arial Rounded MT Bold</vt:lpstr>
      <vt:lpstr>Cascadia Code SemiBold</vt:lpstr>
      <vt:lpstr>Cambria</vt:lpstr>
      <vt:lpstr>Brush Script MT</vt:lpstr>
      <vt:lpstr>Cascadia Code ExtraLight</vt:lpstr>
      <vt:lpstr>Sitka Banner Semibold</vt:lpstr>
      <vt:lpstr>Sylfaen</vt:lpstr>
      <vt:lpstr>Tempus Sans ITC</vt:lpstr>
      <vt:lpstr>Times New Roman</vt:lpstr>
      <vt:lpstr>Arial Black</vt:lpstr>
      <vt:lpstr>Algerian</vt:lpstr>
      <vt:lpstr>华文中宋</vt:lpstr>
      <vt:lpstr>DividendVTI</vt:lpstr>
      <vt:lpstr>PROJECT TITLE: 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Salma Shaik</cp:lastModifiedBy>
  <cp:revision>35</cp:revision>
  <dcterms:created xsi:type="dcterms:W3CDTF">2021-05-26T16:50:00Z</dcterms:created>
  <dcterms:modified xsi:type="dcterms:W3CDTF">2025-02-26T07:25:35Z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49A96DF18150465F8F30EDB079E8465B_12</vt:lpwstr>
  </property>
  <property fmtid="{D5CDD505-2E9C-101B-9397-08002B2CF9AE}" pid="4" name="KSOProductBuildVer">
    <vt:lpwstr>1033-12.2.0.19805</vt:lpwstr>
  </property>
</Properties>
</file>