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62" r:id="rId4"/>
    <p:sldId id="260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5" r:id="rId13"/>
    <p:sldId id="270" r:id="rId14"/>
    <p:sldId id="276" r:id="rId15"/>
    <p:sldId id="271" r:id="rId16"/>
    <p:sldId id="272" r:id="rId17"/>
    <p:sldId id="273" r:id="rId18"/>
    <p:sldId id="274" r:id="rId19"/>
    <p:sldId id="277" r:id="rId20"/>
    <p:sldId id="279" r:id="rId21"/>
    <p:sldId id="287" r:id="rId22"/>
    <p:sldId id="280" r:id="rId23"/>
    <p:sldId id="281" r:id="rId24"/>
    <p:sldId id="283" r:id="rId25"/>
    <p:sldId id="286" r:id="rId26"/>
    <p:sldId id="282" r:id="rId27"/>
    <p:sldId id="284" r:id="rId28"/>
    <p:sldId id="285" r:id="rId29"/>
    <p:sldId id="288" r:id="rId30"/>
    <p:sldId id="289" r:id="rId31"/>
    <p:sldId id="290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AE960-976A-420A-A7B4-DFDB1941F5A5}" type="doc">
      <dgm:prSet loTypeId="urn:microsoft.com/office/officeart/2005/8/layout/cycle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C656CB-3A1A-4F45-B524-DE9BCAD0BC1F}">
      <dgm:prSet phldrT="[Text]"/>
      <dgm:spPr/>
      <dgm:t>
        <a:bodyPr/>
        <a:lstStyle/>
        <a:p>
          <a:r>
            <a:rPr lang="en-IN" dirty="0"/>
            <a:t>Problem Statement</a:t>
          </a:r>
        </a:p>
      </dgm:t>
    </dgm:pt>
    <dgm:pt modelId="{D5D7120C-5632-45A1-812B-DE62A43AC7BD}" type="parTrans" cxnId="{A64298C2-5ED6-4854-AC05-8568D22C77AD}">
      <dgm:prSet/>
      <dgm:spPr/>
      <dgm:t>
        <a:bodyPr/>
        <a:lstStyle/>
        <a:p>
          <a:endParaRPr lang="en-IN"/>
        </a:p>
      </dgm:t>
    </dgm:pt>
    <dgm:pt modelId="{775FA5D9-C901-4D7A-A24C-C9BB8C7AC88A}" type="sibTrans" cxnId="{A64298C2-5ED6-4854-AC05-8568D22C77AD}">
      <dgm:prSet/>
      <dgm:spPr/>
      <dgm:t>
        <a:bodyPr/>
        <a:lstStyle/>
        <a:p>
          <a:endParaRPr lang="en-IN"/>
        </a:p>
      </dgm:t>
    </dgm:pt>
    <dgm:pt modelId="{B6B1C34A-17D5-49D4-A336-B88B60FE091E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Business Outlook</a:t>
          </a:r>
        </a:p>
      </dgm:t>
    </dgm:pt>
    <dgm:pt modelId="{53060E30-0E94-495F-9DE1-0049F37C5055}" type="parTrans" cxnId="{44484417-0F39-4451-9E9D-EF19708001C1}">
      <dgm:prSet/>
      <dgm:spPr/>
      <dgm:t>
        <a:bodyPr/>
        <a:lstStyle/>
        <a:p>
          <a:endParaRPr lang="en-IN"/>
        </a:p>
      </dgm:t>
    </dgm:pt>
    <dgm:pt modelId="{F221B66D-02B9-4438-A0BE-D691B6128A3C}" type="sibTrans" cxnId="{44484417-0F39-4451-9E9D-EF19708001C1}">
      <dgm:prSet/>
      <dgm:spPr/>
      <dgm:t>
        <a:bodyPr/>
        <a:lstStyle/>
        <a:p>
          <a:endParaRPr lang="en-IN"/>
        </a:p>
      </dgm:t>
    </dgm:pt>
    <dgm:pt modelId="{15F9CA3C-9D77-42A7-9B64-6234DF72EBF7}">
      <dgm:prSet phldrT="[Text]"/>
      <dgm:spPr/>
      <dgm:t>
        <a:bodyPr/>
        <a:lstStyle/>
        <a:p>
          <a:r>
            <a:rPr lang="en-IN" dirty="0"/>
            <a:t>Data Pre-mining</a:t>
          </a:r>
        </a:p>
      </dgm:t>
    </dgm:pt>
    <dgm:pt modelId="{17C96210-7F99-43A9-9D8A-E53E809DC861}" type="parTrans" cxnId="{62092D51-2B73-4C25-B1E3-0DFBC7F310FC}">
      <dgm:prSet/>
      <dgm:spPr/>
      <dgm:t>
        <a:bodyPr/>
        <a:lstStyle/>
        <a:p>
          <a:endParaRPr lang="en-IN"/>
        </a:p>
      </dgm:t>
    </dgm:pt>
    <dgm:pt modelId="{4F885712-C6C0-4013-831E-33DD08FAA1EC}" type="sibTrans" cxnId="{62092D51-2B73-4C25-B1E3-0DFBC7F310FC}">
      <dgm:prSet/>
      <dgm:spPr/>
      <dgm:t>
        <a:bodyPr/>
        <a:lstStyle/>
        <a:p>
          <a:endParaRPr lang="en-IN"/>
        </a:p>
      </dgm:t>
    </dgm:pt>
    <dgm:pt modelId="{07D889A7-6842-4942-A622-F0E072F532BE}">
      <dgm:prSet phldrT="[Text]" custT="1"/>
      <dgm:spPr/>
      <dgm:t>
        <a:bodyPr/>
        <a:lstStyle/>
        <a:p>
          <a:r>
            <a:rPr lang="en-IN" sz="1400" dirty="0">
              <a:latin typeface="Arial" panose="020B0604020202020204" pitchFamily="34" charset="0"/>
              <a:cs typeface="Arial" panose="020B0604020202020204" pitchFamily="34" charset="0"/>
            </a:rPr>
            <a:t>Data Processing</a:t>
          </a:r>
        </a:p>
      </dgm:t>
    </dgm:pt>
    <dgm:pt modelId="{E0677FBB-EED8-4D1C-A41C-B6F8DC0D6071}" type="parTrans" cxnId="{EF675AE1-E27C-477F-9202-2271D83416CE}">
      <dgm:prSet/>
      <dgm:spPr/>
      <dgm:t>
        <a:bodyPr/>
        <a:lstStyle/>
        <a:p>
          <a:endParaRPr lang="en-IN"/>
        </a:p>
      </dgm:t>
    </dgm:pt>
    <dgm:pt modelId="{14E64901-F952-4966-8318-A050172E76C8}" type="sibTrans" cxnId="{EF675AE1-E27C-477F-9202-2271D83416CE}">
      <dgm:prSet/>
      <dgm:spPr/>
      <dgm:t>
        <a:bodyPr/>
        <a:lstStyle/>
        <a:p>
          <a:endParaRPr lang="en-IN"/>
        </a:p>
      </dgm:t>
    </dgm:pt>
    <dgm:pt modelId="{378E6AD5-EF0A-4532-9E26-F21DFB740526}">
      <dgm:prSet phldrT="[Text]"/>
      <dgm:spPr/>
      <dgm:t>
        <a:bodyPr/>
        <a:lstStyle/>
        <a:p>
          <a:r>
            <a:rPr lang="en-IN" dirty="0"/>
            <a:t>Perform Analysis</a:t>
          </a:r>
        </a:p>
      </dgm:t>
    </dgm:pt>
    <dgm:pt modelId="{777551A7-3423-42CC-BCAF-274FD5D01773}" type="parTrans" cxnId="{AFBB61A3-F7C1-4642-86E2-6D3E0C3EE781}">
      <dgm:prSet/>
      <dgm:spPr/>
      <dgm:t>
        <a:bodyPr/>
        <a:lstStyle/>
        <a:p>
          <a:endParaRPr lang="en-IN"/>
        </a:p>
      </dgm:t>
    </dgm:pt>
    <dgm:pt modelId="{F220D412-64FD-4B43-AA28-17CAF05FE13C}" type="sibTrans" cxnId="{AFBB61A3-F7C1-4642-86E2-6D3E0C3EE781}">
      <dgm:prSet/>
      <dgm:spPr/>
      <dgm:t>
        <a:bodyPr/>
        <a:lstStyle/>
        <a:p>
          <a:endParaRPr lang="en-IN"/>
        </a:p>
      </dgm:t>
    </dgm:pt>
    <dgm:pt modelId="{69930360-863D-4E7F-B16D-B46B22D33653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</a:p>
      </dgm:t>
    </dgm:pt>
    <dgm:pt modelId="{BE61CE77-C6C6-4C93-B8F0-B8A2D991CF58}" type="parTrans" cxnId="{84F06D70-3E69-444B-8778-437E788EED8B}">
      <dgm:prSet/>
      <dgm:spPr/>
      <dgm:t>
        <a:bodyPr/>
        <a:lstStyle/>
        <a:p>
          <a:endParaRPr lang="en-IN"/>
        </a:p>
      </dgm:t>
    </dgm:pt>
    <dgm:pt modelId="{A4A4BF05-FCD4-4134-BB87-0453D6F43949}" type="sibTrans" cxnId="{84F06D70-3E69-444B-8778-437E788EED8B}">
      <dgm:prSet/>
      <dgm:spPr/>
      <dgm:t>
        <a:bodyPr/>
        <a:lstStyle/>
        <a:p>
          <a:endParaRPr lang="en-IN"/>
        </a:p>
      </dgm:t>
    </dgm:pt>
    <dgm:pt modelId="{FEB3D173-14F6-4492-A6DF-D4EF512DAA3E}">
      <dgm:prSet phldrT="[Text]"/>
      <dgm:spPr/>
      <dgm:t>
        <a:bodyPr/>
        <a:lstStyle/>
        <a:p>
          <a:r>
            <a:rPr lang="en-IN" dirty="0"/>
            <a:t>Evaluation</a:t>
          </a:r>
        </a:p>
      </dgm:t>
    </dgm:pt>
    <dgm:pt modelId="{3CD494CB-5B8A-46B1-80AB-E3C6ED7D0103}" type="parTrans" cxnId="{1A6C6A2C-3804-4CC1-883B-1195D2BE977A}">
      <dgm:prSet/>
      <dgm:spPr/>
      <dgm:t>
        <a:bodyPr/>
        <a:lstStyle/>
        <a:p>
          <a:endParaRPr lang="en-IN"/>
        </a:p>
      </dgm:t>
    </dgm:pt>
    <dgm:pt modelId="{95E28C3F-5A81-4DBC-9B04-F23DE5657719}" type="sibTrans" cxnId="{1A6C6A2C-3804-4CC1-883B-1195D2BE977A}">
      <dgm:prSet/>
      <dgm:spPr/>
      <dgm:t>
        <a:bodyPr/>
        <a:lstStyle/>
        <a:p>
          <a:endParaRPr lang="en-IN"/>
        </a:p>
      </dgm:t>
    </dgm:pt>
    <dgm:pt modelId="{8371B75D-998F-49E6-BEF9-2876A8012DCE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Accuracy comparison</a:t>
          </a:r>
        </a:p>
      </dgm:t>
    </dgm:pt>
    <dgm:pt modelId="{C22624BD-0EA7-45B0-A9C4-C3AF19E5DBBC}" type="parTrans" cxnId="{E4BA034F-3D19-4CB9-9DB1-2EEF49051CF8}">
      <dgm:prSet/>
      <dgm:spPr/>
      <dgm:t>
        <a:bodyPr/>
        <a:lstStyle/>
        <a:p>
          <a:endParaRPr lang="en-IN"/>
        </a:p>
      </dgm:t>
    </dgm:pt>
    <dgm:pt modelId="{331E6D43-106D-45AE-BA1E-3F224EA91DFA}" type="sibTrans" cxnId="{E4BA034F-3D19-4CB9-9DB1-2EEF49051CF8}">
      <dgm:prSet/>
      <dgm:spPr/>
      <dgm:t>
        <a:bodyPr/>
        <a:lstStyle/>
        <a:p>
          <a:endParaRPr lang="en-IN"/>
        </a:p>
      </dgm:t>
    </dgm:pt>
    <dgm:pt modelId="{288290FF-9583-4E6A-AF71-220F0DAA229C}">
      <dgm:prSet phldrT="[Text]" custT="1"/>
      <dgm:spPr/>
      <dgm:t>
        <a:bodyPr/>
        <a:lstStyle/>
        <a:p>
          <a:r>
            <a:rPr lang="en-IN" sz="1400" dirty="0"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gm:t>
    </dgm:pt>
    <dgm:pt modelId="{AC23AC80-9A19-4BFE-B24F-61CE03949DBE}" type="parTrans" cxnId="{C0F9D869-DA2D-43FE-86F8-A6EABA42A7A6}">
      <dgm:prSet/>
      <dgm:spPr/>
      <dgm:t>
        <a:bodyPr/>
        <a:lstStyle/>
        <a:p>
          <a:endParaRPr lang="en-IN"/>
        </a:p>
      </dgm:t>
    </dgm:pt>
    <dgm:pt modelId="{6C7464C4-9653-4BD2-82A0-F2CFC25B1730}" type="sibTrans" cxnId="{C0F9D869-DA2D-43FE-86F8-A6EABA42A7A6}">
      <dgm:prSet/>
      <dgm:spPr/>
      <dgm:t>
        <a:bodyPr/>
        <a:lstStyle/>
        <a:p>
          <a:endParaRPr lang="en-IN"/>
        </a:p>
      </dgm:t>
    </dgm:pt>
    <dgm:pt modelId="{EBD158B9-ADA1-4172-886E-FC60D77EB1D8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gm:t>
    </dgm:pt>
    <dgm:pt modelId="{3268F215-D542-4556-BAF1-1EFFAAB2CD29}" type="parTrans" cxnId="{4A635EA3-68D3-4892-B701-E5663784CA6F}">
      <dgm:prSet/>
      <dgm:spPr/>
      <dgm:t>
        <a:bodyPr/>
        <a:lstStyle/>
        <a:p>
          <a:endParaRPr lang="en-IN"/>
        </a:p>
      </dgm:t>
    </dgm:pt>
    <dgm:pt modelId="{D52BD872-233C-45A2-A3D5-9F5081DA49FF}" type="sibTrans" cxnId="{4A635EA3-68D3-4892-B701-E5663784CA6F}">
      <dgm:prSet/>
      <dgm:spPr/>
      <dgm:t>
        <a:bodyPr/>
        <a:lstStyle/>
        <a:p>
          <a:endParaRPr lang="en-IN"/>
        </a:p>
      </dgm:t>
    </dgm:pt>
    <dgm:pt modelId="{A63B2818-9164-40BC-B940-E62F6FDA2773}">
      <dgm:prSet phldrT="[Text]"/>
      <dgm:spPr/>
      <dgm:t>
        <a:bodyPr/>
        <a:lstStyle/>
        <a:p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643D97-444E-4E35-B716-46F7C32F9A1D}" type="parTrans" cxnId="{0B7DBD2D-E8FE-45C7-9EA9-A7874A6BA55D}">
      <dgm:prSet/>
      <dgm:spPr/>
      <dgm:t>
        <a:bodyPr/>
        <a:lstStyle/>
        <a:p>
          <a:endParaRPr lang="en-IN"/>
        </a:p>
      </dgm:t>
    </dgm:pt>
    <dgm:pt modelId="{5556D073-FB74-4636-AC5D-2E7A0BDE7470}" type="sibTrans" cxnId="{0B7DBD2D-E8FE-45C7-9EA9-A7874A6BA55D}">
      <dgm:prSet/>
      <dgm:spPr/>
      <dgm:t>
        <a:bodyPr/>
        <a:lstStyle/>
        <a:p>
          <a:endParaRPr lang="en-IN"/>
        </a:p>
      </dgm:t>
    </dgm:pt>
    <dgm:pt modelId="{9D2B888C-5294-4DF5-82CE-D6FE1C3F2841}" type="pres">
      <dgm:prSet presAssocID="{C05AE960-976A-420A-A7B4-DFDB1941F5A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254EA95-C456-4FCF-8E08-AB68A2C123A6}" type="pres">
      <dgm:prSet presAssocID="{C05AE960-976A-420A-A7B4-DFDB1941F5A5}" presName="children" presStyleCnt="0"/>
      <dgm:spPr/>
    </dgm:pt>
    <dgm:pt modelId="{5ACBC14E-9565-4CA1-A950-4CAE57E1D53A}" type="pres">
      <dgm:prSet presAssocID="{C05AE960-976A-420A-A7B4-DFDB1941F5A5}" presName="child1group" presStyleCnt="0"/>
      <dgm:spPr/>
    </dgm:pt>
    <dgm:pt modelId="{C15D8DB8-8F3C-4782-B43B-5A43A7BA1A91}" type="pres">
      <dgm:prSet presAssocID="{C05AE960-976A-420A-A7B4-DFDB1941F5A5}" presName="child1" presStyleLbl="bgAcc1" presStyleIdx="0" presStyleCnt="4" custScaleX="148103"/>
      <dgm:spPr/>
    </dgm:pt>
    <dgm:pt modelId="{9F5393C6-576B-40A5-8964-390B2ECEE028}" type="pres">
      <dgm:prSet presAssocID="{C05AE960-976A-420A-A7B4-DFDB1941F5A5}" presName="child1Text" presStyleLbl="bgAcc1" presStyleIdx="0" presStyleCnt="4">
        <dgm:presLayoutVars>
          <dgm:bulletEnabled val="1"/>
        </dgm:presLayoutVars>
      </dgm:prSet>
      <dgm:spPr/>
    </dgm:pt>
    <dgm:pt modelId="{85E676E5-690F-472E-8B81-CD661597B695}" type="pres">
      <dgm:prSet presAssocID="{C05AE960-976A-420A-A7B4-DFDB1941F5A5}" presName="child2group" presStyleCnt="0"/>
      <dgm:spPr/>
    </dgm:pt>
    <dgm:pt modelId="{DC6B30DA-7579-47C4-8B5B-DAA315B7271B}" type="pres">
      <dgm:prSet presAssocID="{C05AE960-976A-420A-A7B4-DFDB1941F5A5}" presName="child2" presStyleLbl="bgAcc1" presStyleIdx="1" presStyleCnt="4" custScaleX="147180"/>
      <dgm:spPr/>
    </dgm:pt>
    <dgm:pt modelId="{0A224A57-3E6E-4A40-BFC1-BAF539CFD623}" type="pres">
      <dgm:prSet presAssocID="{C05AE960-976A-420A-A7B4-DFDB1941F5A5}" presName="child2Text" presStyleLbl="bgAcc1" presStyleIdx="1" presStyleCnt="4">
        <dgm:presLayoutVars>
          <dgm:bulletEnabled val="1"/>
        </dgm:presLayoutVars>
      </dgm:prSet>
      <dgm:spPr/>
    </dgm:pt>
    <dgm:pt modelId="{9B9B3743-0067-45C0-A35A-11EC3942ED2E}" type="pres">
      <dgm:prSet presAssocID="{C05AE960-976A-420A-A7B4-DFDB1941F5A5}" presName="child3group" presStyleCnt="0"/>
      <dgm:spPr/>
    </dgm:pt>
    <dgm:pt modelId="{B1CDD707-2EAE-4D06-9527-8E2781CC0660}" type="pres">
      <dgm:prSet presAssocID="{C05AE960-976A-420A-A7B4-DFDB1941F5A5}" presName="child3" presStyleLbl="bgAcc1" presStyleIdx="2" presStyleCnt="4" custScaleX="144471"/>
      <dgm:spPr/>
    </dgm:pt>
    <dgm:pt modelId="{429975E5-2103-4B4F-92F4-BACCAEC5B8E4}" type="pres">
      <dgm:prSet presAssocID="{C05AE960-976A-420A-A7B4-DFDB1941F5A5}" presName="child3Text" presStyleLbl="bgAcc1" presStyleIdx="2" presStyleCnt="4">
        <dgm:presLayoutVars>
          <dgm:bulletEnabled val="1"/>
        </dgm:presLayoutVars>
      </dgm:prSet>
      <dgm:spPr/>
    </dgm:pt>
    <dgm:pt modelId="{57D5C677-AD39-4E7B-9ADB-734D7853BAE0}" type="pres">
      <dgm:prSet presAssocID="{C05AE960-976A-420A-A7B4-DFDB1941F5A5}" presName="child4group" presStyleCnt="0"/>
      <dgm:spPr/>
    </dgm:pt>
    <dgm:pt modelId="{87075A52-C6A1-427C-BCA3-324215B0BDA8}" type="pres">
      <dgm:prSet presAssocID="{C05AE960-976A-420A-A7B4-DFDB1941F5A5}" presName="child4" presStyleLbl="bgAcc1" presStyleIdx="3" presStyleCnt="4" custScaleX="143885"/>
      <dgm:spPr/>
    </dgm:pt>
    <dgm:pt modelId="{D055328A-21DB-4C4D-8C49-AD03320FD3FD}" type="pres">
      <dgm:prSet presAssocID="{C05AE960-976A-420A-A7B4-DFDB1941F5A5}" presName="child4Text" presStyleLbl="bgAcc1" presStyleIdx="3" presStyleCnt="4">
        <dgm:presLayoutVars>
          <dgm:bulletEnabled val="1"/>
        </dgm:presLayoutVars>
      </dgm:prSet>
      <dgm:spPr/>
    </dgm:pt>
    <dgm:pt modelId="{41A2F8DD-1C89-44F3-8D7B-FFA3B1B8C43C}" type="pres">
      <dgm:prSet presAssocID="{C05AE960-976A-420A-A7B4-DFDB1941F5A5}" presName="childPlaceholder" presStyleCnt="0"/>
      <dgm:spPr/>
    </dgm:pt>
    <dgm:pt modelId="{F0D41009-27E2-4A02-AAF0-18C7C37E2D39}" type="pres">
      <dgm:prSet presAssocID="{C05AE960-976A-420A-A7B4-DFDB1941F5A5}" presName="circle" presStyleCnt="0"/>
      <dgm:spPr/>
    </dgm:pt>
    <dgm:pt modelId="{5B9C950A-E163-49C9-985F-4BA4503C5A0E}" type="pres">
      <dgm:prSet presAssocID="{C05AE960-976A-420A-A7B4-DFDB1941F5A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878E3AF-91B7-4F47-AD57-2E4E1DECA4DC}" type="pres">
      <dgm:prSet presAssocID="{C05AE960-976A-420A-A7B4-DFDB1941F5A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F346ED4-70E4-4127-9DCC-122E272A4B3A}" type="pres">
      <dgm:prSet presAssocID="{C05AE960-976A-420A-A7B4-DFDB1941F5A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1E5ECED-5131-477F-8C5E-19FD1E5F7E28}" type="pres">
      <dgm:prSet presAssocID="{C05AE960-976A-420A-A7B4-DFDB1941F5A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CE18C7C-E50B-40A5-9D1E-794ACDA165B6}" type="pres">
      <dgm:prSet presAssocID="{C05AE960-976A-420A-A7B4-DFDB1941F5A5}" presName="quadrantPlaceholder" presStyleCnt="0"/>
      <dgm:spPr/>
    </dgm:pt>
    <dgm:pt modelId="{5025E1B6-D661-4524-A80B-658109955DAC}" type="pres">
      <dgm:prSet presAssocID="{C05AE960-976A-420A-A7B4-DFDB1941F5A5}" presName="center1" presStyleLbl="fgShp" presStyleIdx="0" presStyleCnt="2"/>
      <dgm:spPr/>
    </dgm:pt>
    <dgm:pt modelId="{EE2B015F-19C7-4755-BAC7-3F19940D37CB}" type="pres">
      <dgm:prSet presAssocID="{C05AE960-976A-420A-A7B4-DFDB1941F5A5}" presName="center2" presStyleLbl="fgShp" presStyleIdx="1" presStyleCnt="2"/>
      <dgm:spPr/>
    </dgm:pt>
  </dgm:ptLst>
  <dgm:cxnLst>
    <dgm:cxn modelId="{DFCC4803-7877-47C5-A0C7-3C47DA2D6551}" type="presOf" srcId="{8371B75D-998F-49E6-BEF9-2876A8012DCE}" destId="{D055328A-21DB-4C4D-8C49-AD03320FD3FD}" srcOrd="1" destOrd="0" presId="urn:microsoft.com/office/officeart/2005/8/layout/cycle4"/>
    <dgm:cxn modelId="{DD19F911-5DB3-455E-9C99-1DD85DBAD19B}" type="presOf" srcId="{A63B2818-9164-40BC-B940-E62F6FDA2773}" destId="{B1CDD707-2EAE-4D06-9527-8E2781CC0660}" srcOrd="0" destOrd="0" presId="urn:microsoft.com/office/officeart/2005/8/layout/cycle4"/>
    <dgm:cxn modelId="{A3A4C713-66F7-4109-B70C-C6C7E905D676}" type="presOf" srcId="{EBD158B9-ADA1-4172-886E-FC60D77EB1D8}" destId="{D055328A-21DB-4C4D-8C49-AD03320FD3FD}" srcOrd="1" destOrd="1" presId="urn:microsoft.com/office/officeart/2005/8/layout/cycle4"/>
    <dgm:cxn modelId="{44484417-0F39-4451-9E9D-EF19708001C1}" srcId="{7BC656CB-3A1A-4F45-B524-DE9BCAD0BC1F}" destId="{B6B1C34A-17D5-49D4-A336-B88B60FE091E}" srcOrd="0" destOrd="0" parTransId="{53060E30-0E94-495F-9DE1-0049F37C5055}" sibTransId="{F221B66D-02B9-4438-A0BE-D691B6128A3C}"/>
    <dgm:cxn modelId="{61AF1E20-232B-4D81-BD76-191380F3F2D8}" type="presOf" srcId="{07D889A7-6842-4942-A622-F0E072F532BE}" destId="{DC6B30DA-7579-47C4-8B5B-DAA315B7271B}" srcOrd="0" destOrd="0" presId="urn:microsoft.com/office/officeart/2005/8/layout/cycle4"/>
    <dgm:cxn modelId="{AD2F4729-C10B-4CDF-92FD-B399B0A206A1}" type="presOf" srcId="{B6B1C34A-17D5-49D4-A336-B88B60FE091E}" destId="{9F5393C6-576B-40A5-8964-390B2ECEE028}" srcOrd="1" destOrd="0" presId="urn:microsoft.com/office/officeart/2005/8/layout/cycle4"/>
    <dgm:cxn modelId="{1A6C6A2C-3804-4CC1-883B-1195D2BE977A}" srcId="{C05AE960-976A-420A-A7B4-DFDB1941F5A5}" destId="{FEB3D173-14F6-4492-A6DF-D4EF512DAA3E}" srcOrd="3" destOrd="0" parTransId="{3CD494CB-5B8A-46B1-80AB-E3C6ED7D0103}" sibTransId="{95E28C3F-5A81-4DBC-9B04-F23DE5657719}"/>
    <dgm:cxn modelId="{11D8742C-8995-4D03-87E0-2E652942880B}" type="presOf" srcId="{B6B1C34A-17D5-49D4-A336-B88B60FE091E}" destId="{C15D8DB8-8F3C-4782-B43B-5A43A7BA1A91}" srcOrd="0" destOrd="0" presId="urn:microsoft.com/office/officeart/2005/8/layout/cycle4"/>
    <dgm:cxn modelId="{0B7DBD2D-E8FE-45C7-9EA9-A7874A6BA55D}" srcId="{378E6AD5-EF0A-4532-9E26-F21DFB740526}" destId="{A63B2818-9164-40BC-B940-E62F6FDA2773}" srcOrd="0" destOrd="0" parTransId="{4A643D97-444E-4E35-B716-46F7C32F9A1D}" sibTransId="{5556D073-FB74-4636-AC5D-2E7A0BDE7470}"/>
    <dgm:cxn modelId="{BCFA1530-86D2-4549-AD36-5CA9C4644650}" type="presOf" srcId="{FEB3D173-14F6-4492-A6DF-D4EF512DAA3E}" destId="{31E5ECED-5131-477F-8C5E-19FD1E5F7E28}" srcOrd="0" destOrd="0" presId="urn:microsoft.com/office/officeart/2005/8/layout/cycle4"/>
    <dgm:cxn modelId="{25765B3A-278B-4AC0-991D-0401C0DD399B}" type="presOf" srcId="{69930360-863D-4E7F-B16D-B46B22D33653}" destId="{429975E5-2103-4B4F-92F4-BACCAEC5B8E4}" srcOrd="1" destOrd="1" presId="urn:microsoft.com/office/officeart/2005/8/layout/cycle4"/>
    <dgm:cxn modelId="{74576C62-DC6E-4DA3-910B-A4769E1E80A0}" type="presOf" srcId="{07D889A7-6842-4942-A622-F0E072F532BE}" destId="{0A224A57-3E6E-4A40-BFC1-BAF539CFD623}" srcOrd="1" destOrd="0" presId="urn:microsoft.com/office/officeart/2005/8/layout/cycle4"/>
    <dgm:cxn modelId="{A6B3A145-FD3D-4513-B1DB-47F3F29B8F0C}" type="presOf" srcId="{15F9CA3C-9D77-42A7-9B64-6234DF72EBF7}" destId="{6878E3AF-91B7-4F47-AD57-2E4E1DECA4DC}" srcOrd="0" destOrd="0" presId="urn:microsoft.com/office/officeart/2005/8/layout/cycle4"/>
    <dgm:cxn modelId="{C0F9D869-DA2D-43FE-86F8-A6EABA42A7A6}" srcId="{15F9CA3C-9D77-42A7-9B64-6234DF72EBF7}" destId="{288290FF-9583-4E6A-AF71-220F0DAA229C}" srcOrd="1" destOrd="0" parTransId="{AC23AC80-9A19-4BFE-B24F-61CE03949DBE}" sibTransId="{6C7464C4-9653-4BD2-82A0-F2CFC25B1730}"/>
    <dgm:cxn modelId="{35C7BC4E-4E5D-4684-A371-D1217B6B9BD2}" type="presOf" srcId="{288290FF-9583-4E6A-AF71-220F0DAA229C}" destId="{DC6B30DA-7579-47C4-8B5B-DAA315B7271B}" srcOrd="0" destOrd="1" presId="urn:microsoft.com/office/officeart/2005/8/layout/cycle4"/>
    <dgm:cxn modelId="{E4BA034F-3D19-4CB9-9DB1-2EEF49051CF8}" srcId="{FEB3D173-14F6-4492-A6DF-D4EF512DAA3E}" destId="{8371B75D-998F-49E6-BEF9-2876A8012DCE}" srcOrd="0" destOrd="0" parTransId="{C22624BD-0EA7-45B0-A9C4-C3AF19E5DBBC}" sibTransId="{331E6D43-106D-45AE-BA1E-3F224EA91DFA}"/>
    <dgm:cxn modelId="{84F06D70-3E69-444B-8778-437E788EED8B}" srcId="{378E6AD5-EF0A-4532-9E26-F21DFB740526}" destId="{69930360-863D-4E7F-B16D-B46B22D33653}" srcOrd="1" destOrd="0" parTransId="{BE61CE77-C6C6-4C93-B8F0-B8A2D991CF58}" sibTransId="{A4A4BF05-FCD4-4134-BB87-0453D6F43949}"/>
    <dgm:cxn modelId="{62092D51-2B73-4C25-B1E3-0DFBC7F310FC}" srcId="{C05AE960-976A-420A-A7B4-DFDB1941F5A5}" destId="{15F9CA3C-9D77-42A7-9B64-6234DF72EBF7}" srcOrd="1" destOrd="0" parTransId="{17C96210-7F99-43A9-9D8A-E53E809DC861}" sibTransId="{4F885712-C6C0-4013-831E-33DD08FAA1EC}"/>
    <dgm:cxn modelId="{71620897-50B9-4D05-9ABE-12771CB4DBE8}" type="presOf" srcId="{EBD158B9-ADA1-4172-886E-FC60D77EB1D8}" destId="{87075A52-C6A1-427C-BCA3-324215B0BDA8}" srcOrd="0" destOrd="1" presId="urn:microsoft.com/office/officeart/2005/8/layout/cycle4"/>
    <dgm:cxn modelId="{4A635EA3-68D3-4892-B701-E5663784CA6F}" srcId="{FEB3D173-14F6-4492-A6DF-D4EF512DAA3E}" destId="{EBD158B9-ADA1-4172-886E-FC60D77EB1D8}" srcOrd="1" destOrd="0" parTransId="{3268F215-D542-4556-BAF1-1EFFAAB2CD29}" sibTransId="{D52BD872-233C-45A2-A3D5-9F5081DA49FF}"/>
    <dgm:cxn modelId="{AFBB61A3-F7C1-4642-86E2-6D3E0C3EE781}" srcId="{C05AE960-976A-420A-A7B4-DFDB1941F5A5}" destId="{378E6AD5-EF0A-4532-9E26-F21DFB740526}" srcOrd="2" destOrd="0" parTransId="{777551A7-3423-42CC-BCAF-274FD5D01773}" sibTransId="{F220D412-64FD-4B43-AA28-17CAF05FE13C}"/>
    <dgm:cxn modelId="{C59C89B8-D423-4851-A8B2-6DBD8AB8BBEC}" type="presOf" srcId="{288290FF-9583-4E6A-AF71-220F0DAA229C}" destId="{0A224A57-3E6E-4A40-BFC1-BAF539CFD623}" srcOrd="1" destOrd="1" presId="urn:microsoft.com/office/officeart/2005/8/layout/cycle4"/>
    <dgm:cxn modelId="{A64298C2-5ED6-4854-AC05-8568D22C77AD}" srcId="{C05AE960-976A-420A-A7B4-DFDB1941F5A5}" destId="{7BC656CB-3A1A-4F45-B524-DE9BCAD0BC1F}" srcOrd="0" destOrd="0" parTransId="{D5D7120C-5632-45A1-812B-DE62A43AC7BD}" sibTransId="{775FA5D9-C901-4D7A-A24C-C9BB8C7AC88A}"/>
    <dgm:cxn modelId="{22F1E1C3-C8A7-457D-91D9-3434E589EB95}" type="presOf" srcId="{A63B2818-9164-40BC-B940-E62F6FDA2773}" destId="{429975E5-2103-4B4F-92F4-BACCAEC5B8E4}" srcOrd="1" destOrd="0" presId="urn:microsoft.com/office/officeart/2005/8/layout/cycle4"/>
    <dgm:cxn modelId="{4A6E2CC6-1AA4-41D6-B4F7-02D552E94A0B}" type="presOf" srcId="{69930360-863D-4E7F-B16D-B46B22D33653}" destId="{B1CDD707-2EAE-4D06-9527-8E2781CC0660}" srcOrd="0" destOrd="1" presId="urn:microsoft.com/office/officeart/2005/8/layout/cycle4"/>
    <dgm:cxn modelId="{9E5F93D3-5612-4AA3-B327-FA0F2281AF21}" type="presOf" srcId="{C05AE960-976A-420A-A7B4-DFDB1941F5A5}" destId="{9D2B888C-5294-4DF5-82CE-D6FE1C3F2841}" srcOrd="0" destOrd="0" presId="urn:microsoft.com/office/officeart/2005/8/layout/cycle4"/>
    <dgm:cxn modelId="{5D3066D5-F4BA-4421-BB14-B8D1A6887FF0}" type="presOf" srcId="{378E6AD5-EF0A-4532-9E26-F21DFB740526}" destId="{BF346ED4-70E4-4127-9DCC-122E272A4B3A}" srcOrd="0" destOrd="0" presId="urn:microsoft.com/office/officeart/2005/8/layout/cycle4"/>
    <dgm:cxn modelId="{EF675AE1-E27C-477F-9202-2271D83416CE}" srcId="{15F9CA3C-9D77-42A7-9B64-6234DF72EBF7}" destId="{07D889A7-6842-4942-A622-F0E072F532BE}" srcOrd="0" destOrd="0" parTransId="{E0677FBB-EED8-4D1C-A41C-B6F8DC0D6071}" sibTransId="{14E64901-F952-4966-8318-A050172E76C8}"/>
    <dgm:cxn modelId="{40C18FE2-FDC4-4BF1-9020-0549E9DB3C90}" type="presOf" srcId="{8371B75D-998F-49E6-BEF9-2876A8012DCE}" destId="{87075A52-C6A1-427C-BCA3-324215B0BDA8}" srcOrd="0" destOrd="0" presId="urn:microsoft.com/office/officeart/2005/8/layout/cycle4"/>
    <dgm:cxn modelId="{C2CDD5FC-58E9-450A-836B-2D1D478B070D}" type="presOf" srcId="{7BC656CB-3A1A-4F45-B524-DE9BCAD0BC1F}" destId="{5B9C950A-E163-49C9-985F-4BA4503C5A0E}" srcOrd="0" destOrd="0" presId="urn:microsoft.com/office/officeart/2005/8/layout/cycle4"/>
    <dgm:cxn modelId="{243FC6CD-3D0D-4A4F-8298-8695F06499D9}" type="presParOf" srcId="{9D2B888C-5294-4DF5-82CE-D6FE1C3F2841}" destId="{A254EA95-C456-4FCF-8E08-AB68A2C123A6}" srcOrd="0" destOrd="0" presId="urn:microsoft.com/office/officeart/2005/8/layout/cycle4"/>
    <dgm:cxn modelId="{F1893160-888D-47B6-A14D-BDAFE90A7A2C}" type="presParOf" srcId="{A254EA95-C456-4FCF-8E08-AB68A2C123A6}" destId="{5ACBC14E-9565-4CA1-A950-4CAE57E1D53A}" srcOrd="0" destOrd="0" presId="urn:microsoft.com/office/officeart/2005/8/layout/cycle4"/>
    <dgm:cxn modelId="{7C3A911E-10D5-4D2E-8017-C80A97DBE44C}" type="presParOf" srcId="{5ACBC14E-9565-4CA1-A950-4CAE57E1D53A}" destId="{C15D8DB8-8F3C-4782-B43B-5A43A7BA1A91}" srcOrd="0" destOrd="0" presId="urn:microsoft.com/office/officeart/2005/8/layout/cycle4"/>
    <dgm:cxn modelId="{E0A5845D-66B6-42DB-91A0-1AEE8B6C9AA9}" type="presParOf" srcId="{5ACBC14E-9565-4CA1-A950-4CAE57E1D53A}" destId="{9F5393C6-576B-40A5-8964-390B2ECEE028}" srcOrd="1" destOrd="0" presId="urn:microsoft.com/office/officeart/2005/8/layout/cycle4"/>
    <dgm:cxn modelId="{707E429C-0907-4DA5-AD46-95ABD717627A}" type="presParOf" srcId="{A254EA95-C456-4FCF-8E08-AB68A2C123A6}" destId="{85E676E5-690F-472E-8B81-CD661597B695}" srcOrd="1" destOrd="0" presId="urn:microsoft.com/office/officeart/2005/8/layout/cycle4"/>
    <dgm:cxn modelId="{78B98FFE-BDDC-4DE7-968C-28A6D7E56221}" type="presParOf" srcId="{85E676E5-690F-472E-8B81-CD661597B695}" destId="{DC6B30DA-7579-47C4-8B5B-DAA315B7271B}" srcOrd="0" destOrd="0" presId="urn:microsoft.com/office/officeart/2005/8/layout/cycle4"/>
    <dgm:cxn modelId="{50B9B055-9B60-497C-B641-E2805B0B74BA}" type="presParOf" srcId="{85E676E5-690F-472E-8B81-CD661597B695}" destId="{0A224A57-3E6E-4A40-BFC1-BAF539CFD623}" srcOrd="1" destOrd="0" presId="urn:microsoft.com/office/officeart/2005/8/layout/cycle4"/>
    <dgm:cxn modelId="{5B5F1D6B-D80F-4F03-B5EE-628C3D042F1F}" type="presParOf" srcId="{A254EA95-C456-4FCF-8E08-AB68A2C123A6}" destId="{9B9B3743-0067-45C0-A35A-11EC3942ED2E}" srcOrd="2" destOrd="0" presId="urn:microsoft.com/office/officeart/2005/8/layout/cycle4"/>
    <dgm:cxn modelId="{00B1C7DB-E8E3-4E76-8FB9-C3A7571AF2FB}" type="presParOf" srcId="{9B9B3743-0067-45C0-A35A-11EC3942ED2E}" destId="{B1CDD707-2EAE-4D06-9527-8E2781CC0660}" srcOrd="0" destOrd="0" presId="urn:microsoft.com/office/officeart/2005/8/layout/cycle4"/>
    <dgm:cxn modelId="{FC2A3931-7B4C-4EDE-8FE7-717227B6580B}" type="presParOf" srcId="{9B9B3743-0067-45C0-A35A-11EC3942ED2E}" destId="{429975E5-2103-4B4F-92F4-BACCAEC5B8E4}" srcOrd="1" destOrd="0" presId="urn:microsoft.com/office/officeart/2005/8/layout/cycle4"/>
    <dgm:cxn modelId="{5ED6E860-CECA-4A03-8CA8-48730BD1F627}" type="presParOf" srcId="{A254EA95-C456-4FCF-8E08-AB68A2C123A6}" destId="{57D5C677-AD39-4E7B-9ADB-734D7853BAE0}" srcOrd="3" destOrd="0" presId="urn:microsoft.com/office/officeart/2005/8/layout/cycle4"/>
    <dgm:cxn modelId="{20CEB68F-9DA0-4408-BC88-A4815ABBAD44}" type="presParOf" srcId="{57D5C677-AD39-4E7B-9ADB-734D7853BAE0}" destId="{87075A52-C6A1-427C-BCA3-324215B0BDA8}" srcOrd="0" destOrd="0" presId="urn:microsoft.com/office/officeart/2005/8/layout/cycle4"/>
    <dgm:cxn modelId="{3E2C9EDC-12C2-4EB3-ACAD-BF3D25D4CFBB}" type="presParOf" srcId="{57D5C677-AD39-4E7B-9ADB-734D7853BAE0}" destId="{D055328A-21DB-4C4D-8C49-AD03320FD3FD}" srcOrd="1" destOrd="0" presId="urn:microsoft.com/office/officeart/2005/8/layout/cycle4"/>
    <dgm:cxn modelId="{B79AC6BB-2A85-4CFE-886B-7A8891A93FF8}" type="presParOf" srcId="{A254EA95-C456-4FCF-8E08-AB68A2C123A6}" destId="{41A2F8DD-1C89-44F3-8D7B-FFA3B1B8C43C}" srcOrd="4" destOrd="0" presId="urn:microsoft.com/office/officeart/2005/8/layout/cycle4"/>
    <dgm:cxn modelId="{B8D997D1-E654-41F3-A738-D2CABF12A49B}" type="presParOf" srcId="{9D2B888C-5294-4DF5-82CE-D6FE1C3F2841}" destId="{F0D41009-27E2-4A02-AAF0-18C7C37E2D39}" srcOrd="1" destOrd="0" presId="urn:microsoft.com/office/officeart/2005/8/layout/cycle4"/>
    <dgm:cxn modelId="{1BC9FD71-95CA-4552-BB03-99C21418B1ED}" type="presParOf" srcId="{F0D41009-27E2-4A02-AAF0-18C7C37E2D39}" destId="{5B9C950A-E163-49C9-985F-4BA4503C5A0E}" srcOrd="0" destOrd="0" presId="urn:microsoft.com/office/officeart/2005/8/layout/cycle4"/>
    <dgm:cxn modelId="{FAD2E069-EC7E-49A0-80E1-077AEACCE7AA}" type="presParOf" srcId="{F0D41009-27E2-4A02-AAF0-18C7C37E2D39}" destId="{6878E3AF-91B7-4F47-AD57-2E4E1DECA4DC}" srcOrd="1" destOrd="0" presId="urn:microsoft.com/office/officeart/2005/8/layout/cycle4"/>
    <dgm:cxn modelId="{18CBF6C3-E1E8-40C2-9BE7-5F220D0870BF}" type="presParOf" srcId="{F0D41009-27E2-4A02-AAF0-18C7C37E2D39}" destId="{BF346ED4-70E4-4127-9DCC-122E272A4B3A}" srcOrd="2" destOrd="0" presId="urn:microsoft.com/office/officeart/2005/8/layout/cycle4"/>
    <dgm:cxn modelId="{27509D9B-4CB6-4F73-816B-48AA40DF1E91}" type="presParOf" srcId="{F0D41009-27E2-4A02-AAF0-18C7C37E2D39}" destId="{31E5ECED-5131-477F-8C5E-19FD1E5F7E28}" srcOrd="3" destOrd="0" presId="urn:microsoft.com/office/officeart/2005/8/layout/cycle4"/>
    <dgm:cxn modelId="{B1B671AE-2DB0-4187-9527-B97E7913B021}" type="presParOf" srcId="{F0D41009-27E2-4A02-AAF0-18C7C37E2D39}" destId="{0CE18C7C-E50B-40A5-9D1E-794ACDA165B6}" srcOrd="4" destOrd="0" presId="urn:microsoft.com/office/officeart/2005/8/layout/cycle4"/>
    <dgm:cxn modelId="{7F056651-D94A-4A27-8940-D9C17FF1D1FF}" type="presParOf" srcId="{9D2B888C-5294-4DF5-82CE-D6FE1C3F2841}" destId="{5025E1B6-D661-4524-A80B-658109955DAC}" srcOrd="2" destOrd="0" presId="urn:microsoft.com/office/officeart/2005/8/layout/cycle4"/>
    <dgm:cxn modelId="{C70AB5B0-32B3-4260-8DB8-DF3AD9692030}" type="presParOf" srcId="{9D2B888C-5294-4DF5-82CE-D6FE1C3F2841}" destId="{EE2B015F-19C7-4755-BAC7-3F19940D37C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F16E1-490D-4CDC-93B3-8A834BD607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6F4D8A-F0E7-4DB2-949B-716D717AFC4E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Data Pre-processing </a:t>
          </a:r>
        </a:p>
      </dgm:t>
    </dgm:pt>
    <dgm:pt modelId="{02E2A4C5-B960-4355-889A-27D3F60A096A}" type="parTrans" cxnId="{5FDFDDA5-1E88-4DED-9414-898B8E255BCB}">
      <dgm:prSet/>
      <dgm:spPr/>
      <dgm:t>
        <a:bodyPr/>
        <a:lstStyle/>
        <a:p>
          <a:endParaRPr lang="en-IN"/>
        </a:p>
      </dgm:t>
    </dgm:pt>
    <dgm:pt modelId="{A6D14B1E-E5E2-42AF-9B1A-8E8AD6482CAE}" type="sibTrans" cxnId="{5FDFDDA5-1E88-4DED-9414-898B8E255BCB}">
      <dgm:prSet/>
      <dgm:spPr/>
      <dgm:t>
        <a:bodyPr/>
        <a:lstStyle/>
        <a:p>
          <a:endParaRPr lang="en-IN"/>
        </a:p>
      </dgm:t>
    </dgm:pt>
    <dgm:pt modelId="{3A37493F-EE18-44C6-BFDB-F738178CDDD6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Feature Engineering</a:t>
          </a:r>
        </a:p>
      </dgm:t>
    </dgm:pt>
    <dgm:pt modelId="{C24E8A4C-280B-4EAC-9AB8-46A35DCB0A79}" type="parTrans" cxnId="{76FF1FD1-CCA7-4BCE-A8A9-3579FB37BB35}">
      <dgm:prSet/>
      <dgm:spPr/>
      <dgm:t>
        <a:bodyPr/>
        <a:lstStyle/>
        <a:p>
          <a:endParaRPr lang="en-IN"/>
        </a:p>
      </dgm:t>
    </dgm:pt>
    <dgm:pt modelId="{2577D16B-2DD2-4297-BEBD-212BC7651E0E}" type="sibTrans" cxnId="{76FF1FD1-CCA7-4BCE-A8A9-3579FB37BB35}">
      <dgm:prSet/>
      <dgm:spPr/>
      <dgm:t>
        <a:bodyPr/>
        <a:lstStyle/>
        <a:p>
          <a:endParaRPr lang="en-IN"/>
        </a:p>
      </dgm:t>
    </dgm:pt>
    <dgm:pt modelId="{4239EA25-DAC1-489E-9448-25CA01ABA5B9}">
      <dgm:prSet phldrT="[Text]"/>
      <dgm:spPr/>
      <dgm:t>
        <a:bodyPr/>
        <a:lstStyle/>
        <a:p>
          <a:r>
            <a:rPr lang="en-IN" dirty="0"/>
            <a:t>Variable Extraction</a:t>
          </a:r>
        </a:p>
      </dgm:t>
    </dgm:pt>
    <dgm:pt modelId="{3625AC54-4936-4769-BD93-558686F19A20}" type="parTrans" cxnId="{4B0887CA-3071-406E-9733-19AC8D16542C}">
      <dgm:prSet/>
      <dgm:spPr/>
      <dgm:t>
        <a:bodyPr/>
        <a:lstStyle/>
        <a:p>
          <a:endParaRPr lang="en-IN"/>
        </a:p>
      </dgm:t>
    </dgm:pt>
    <dgm:pt modelId="{2CD40C60-3325-4FF6-9E35-0C296B424FE7}" type="sibTrans" cxnId="{4B0887CA-3071-406E-9733-19AC8D16542C}">
      <dgm:prSet/>
      <dgm:spPr/>
      <dgm:t>
        <a:bodyPr/>
        <a:lstStyle/>
        <a:p>
          <a:endParaRPr lang="en-IN"/>
        </a:p>
      </dgm:t>
    </dgm:pt>
    <dgm:pt modelId="{32886118-E1DD-41D0-BEFB-22A68ADF4136}" type="pres">
      <dgm:prSet presAssocID="{4F4F16E1-490D-4CDC-93B3-8A834BD607CC}" presName="rootnode" presStyleCnt="0">
        <dgm:presLayoutVars>
          <dgm:chMax/>
          <dgm:chPref/>
          <dgm:dir/>
          <dgm:animLvl val="lvl"/>
        </dgm:presLayoutVars>
      </dgm:prSet>
      <dgm:spPr/>
    </dgm:pt>
    <dgm:pt modelId="{51B5240A-F40F-416D-AF11-D38CD1F88639}" type="pres">
      <dgm:prSet presAssocID="{B06F4D8A-F0E7-4DB2-949B-716D717AFC4E}" presName="composite" presStyleCnt="0"/>
      <dgm:spPr/>
    </dgm:pt>
    <dgm:pt modelId="{D15EC378-8F94-450B-80F7-2BA78245ED71}" type="pres">
      <dgm:prSet presAssocID="{B06F4D8A-F0E7-4DB2-949B-716D717AFC4E}" presName="LShape" presStyleLbl="alignNod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7F4A19A8-04C6-4DA1-A355-9AFE7B2045EB}" type="pres">
      <dgm:prSet presAssocID="{B06F4D8A-F0E7-4DB2-949B-716D717AFC4E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60F53FA-1A1E-4236-A9A9-EBD8EC8B9763}" type="pres">
      <dgm:prSet presAssocID="{B06F4D8A-F0E7-4DB2-949B-716D717AFC4E}" presName="Triangle" presStyleLbl="alignNode1" presStyleIdx="1" presStyleCnt="5"/>
      <dgm:spPr/>
    </dgm:pt>
    <dgm:pt modelId="{D0959C83-DC13-45B9-BEC2-67B35123ECAD}" type="pres">
      <dgm:prSet presAssocID="{A6D14B1E-E5E2-42AF-9B1A-8E8AD6482CAE}" presName="sibTrans" presStyleCnt="0"/>
      <dgm:spPr/>
    </dgm:pt>
    <dgm:pt modelId="{A91BFF71-F1B4-4E08-AEAF-9D32246D5365}" type="pres">
      <dgm:prSet presAssocID="{A6D14B1E-E5E2-42AF-9B1A-8E8AD6482CAE}" presName="space" presStyleCnt="0"/>
      <dgm:spPr/>
    </dgm:pt>
    <dgm:pt modelId="{8F35A337-9EA1-4AC1-8299-A62841D8BD4A}" type="pres">
      <dgm:prSet presAssocID="{3A37493F-EE18-44C6-BFDB-F738178CDDD6}" presName="composite" presStyleCnt="0"/>
      <dgm:spPr/>
    </dgm:pt>
    <dgm:pt modelId="{F96F59F6-2D4C-4A4C-A01A-15DA418B0C75}" type="pres">
      <dgm:prSet presAssocID="{3A37493F-EE18-44C6-BFDB-F738178CDDD6}" presName="LShape" presStyleLbl="alignNode1" presStyleIdx="2" presStyleCnt="5"/>
      <dgm:spPr>
        <a:solidFill>
          <a:schemeClr val="accent6">
            <a:lumMod val="60000"/>
            <a:lumOff val="40000"/>
          </a:schemeClr>
        </a:solidFill>
      </dgm:spPr>
    </dgm:pt>
    <dgm:pt modelId="{B05EC917-1F0F-4075-AC78-800DFC3BFB8C}" type="pres">
      <dgm:prSet presAssocID="{3A37493F-EE18-44C6-BFDB-F738178CDDD6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C2B7407-3D21-4472-8523-327C3ECCC9ED}" type="pres">
      <dgm:prSet presAssocID="{3A37493F-EE18-44C6-BFDB-F738178CDDD6}" presName="Triangle" presStyleLbl="alignNode1" presStyleIdx="3" presStyleCnt="5"/>
      <dgm:spPr/>
    </dgm:pt>
    <dgm:pt modelId="{A368E641-D00D-41F7-BBDF-65AF1BDB9AB0}" type="pres">
      <dgm:prSet presAssocID="{2577D16B-2DD2-4297-BEBD-212BC7651E0E}" presName="sibTrans" presStyleCnt="0"/>
      <dgm:spPr/>
    </dgm:pt>
    <dgm:pt modelId="{56F1D30E-128C-4FEE-9907-6E87BB8CA2FD}" type="pres">
      <dgm:prSet presAssocID="{2577D16B-2DD2-4297-BEBD-212BC7651E0E}" presName="space" presStyleCnt="0"/>
      <dgm:spPr/>
    </dgm:pt>
    <dgm:pt modelId="{BC26E889-98C0-4351-833A-AB54D4222C91}" type="pres">
      <dgm:prSet presAssocID="{4239EA25-DAC1-489E-9448-25CA01ABA5B9}" presName="composite" presStyleCnt="0"/>
      <dgm:spPr/>
    </dgm:pt>
    <dgm:pt modelId="{27917719-804D-4A09-B3C0-6582BBCA2A06}" type="pres">
      <dgm:prSet presAssocID="{4239EA25-DAC1-489E-9448-25CA01ABA5B9}" presName="LShape" presStyleLbl="alignNode1" presStyleIdx="4" presStyleCnt="5"/>
      <dgm:spPr>
        <a:solidFill>
          <a:schemeClr val="accent3">
            <a:lumMod val="75000"/>
          </a:schemeClr>
        </a:solidFill>
      </dgm:spPr>
    </dgm:pt>
    <dgm:pt modelId="{852F13B7-7AFA-451C-ADE5-2486B9A5527D}" type="pres">
      <dgm:prSet presAssocID="{4239EA25-DAC1-489E-9448-25CA01ABA5B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F9A25A0-B8DC-4152-AE5D-8F9B6B9ABC09}" type="presOf" srcId="{4239EA25-DAC1-489E-9448-25CA01ABA5B9}" destId="{852F13B7-7AFA-451C-ADE5-2486B9A5527D}" srcOrd="0" destOrd="0" presId="urn:microsoft.com/office/officeart/2009/3/layout/StepUpProcess"/>
    <dgm:cxn modelId="{5FDFDDA5-1E88-4DED-9414-898B8E255BCB}" srcId="{4F4F16E1-490D-4CDC-93B3-8A834BD607CC}" destId="{B06F4D8A-F0E7-4DB2-949B-716D717AFC4E}" srcOrd="0" destOrd="0" parTransId="{02E2A4C5-B960-4355-889A-27D3F60A096A}" sibTransId="{A6D14B1E-E5E2-42AF-9B1A-8E8AD6482CAE}"/>
    <dgm:cxn modelId="{494CE6C9-82EA-4B1D-8C0A-20AC16FCAFCC}" type="presOf" srcId="{4F4F16E1-490D-4CDC-93B3-8A834BD607CC}" destId="{32886118-E1DD-41D0-BEFB-22A68ADF4136}" srcOrd="0" destOrd="0" presId="urn:microsoft.com/office/officeart/2009/3/layout/StepUpProcess"/>
    <dgm:cxn modelId="{4B0887CA-3071-406E-9733-19AC8D16542C}" srcId="{4F4F16E1-490D-4CDC-93B3-8A834BD607CC}" destId="{4239EA25-DAC1-489E-9448-25CA01ABA5B9}" srcOrd="2" destOrd="0" parTransId="{3625AC54-4936-4769-BD93-558686F19A20}" sibTransId="{2CD40C60-3325-4FF6-9E35-0C296B424FE7}"/>
    <dgm:cxn modelId="{76FF1FD1-CCA7-4BCE-A8A9-3579FB37BB35}" srcId="{4F4F16E1-490D-4CDC-93B3-8A834BD607CC}" destId="{3A37493F-EE18-44C6-BFDB-F738178CDDD6}" srcOrd="1" destOrd="0" parTransId="{C24E8A4C-280B-4EAC-9AB8-46A35DCB0A79}" sibTransId="{2577D16B-2DD2-4297-BEBD-212BC7651E0E}"/>
    <dgm:cxn modelId="{117044D2-B763-4870-A161-03B434919BEF}" type="presOf" srcId="{B06F4D8A-F0E7-4DB2-949B-716D717AFC4E}" destId="{7F4A19A8-04C6-4DA1-A355-9AFE7B2045EB}" srcOrd="0" destOrd="0" presId="urn:microsoft.com/office/officeart/2009/3/layout/StepUpProcess"/>
    <dgm:cxn modelId="{6D40BEF8-498A-4D2C-B2E4-782A24EA6854}" type="presOf" srcId="{3A37493F-EE18-44C6-BFDB-F738178CDDD6}" destId="{B05EC917-1F0F-4075-AC78-800DFC3BFB8C}" srcOrd="0" destOrd="0" presId="urn:microsoft.com/office/officeart/2009/3/layout/StepUpProcess"/>
    <dgm:cxn modelId="{C95C380C-E2F4-464B-8383-8F8AABE498E3}" type="presParOf" srcId="{32886118-E1DD-41D0-BEFB-22A68ADF4136}" destId="{51B5240A-F40F-416D-AF11-D38CD1F88639}" srcOrd="0" destOrd="0" presId="urn:microsoft.com/office/officeart/2009/3/layout/StepUpProcess"/>
    <dgm:cxn modelId="{55463DEE-C379-407B-B73A-CE2E83F75FA6}" type="presParOf" srcId="{51B5240A-F40F-416D-AF11-D38CD1F88639}" destId="{D15EC378-8F94-450B-80F7-2BA78245ED71}" srcOrd="0" destOrd="0" presId="urn:microsoft.com/office/officeart/2009/3/layout/StepUpProcess"/>
    <dgm:cxn modelId="{E2E1130D-EE22-47BD-B152-291761F45AF5}" type="presParOf" srcId="{51B5240A-F40F-416D-AF11-D38CD1F88639}" destId="{7F4A19A8-04C6-4DA1-A355-9AFE7B2045EB}" srcOrd="1" destOrd="0" presId="urn:microsoft.com/office/officeart/2009/3/layout/StepUpProcess"/>
    <dgm:cxn modelId="{7A34E1C5-DCAC-4DB7-95C0-CE75684F93E3}" type="presParOf" srcId="{51B5240A-F40F-416D-AF11-D38CD1F88639}" destId="{E60F53FA-1A1E-4236-A9A9-EBD8EC8B9763}" srcOrd="2" destOrd="0" presId="urn:microsoft.com/office/officeart/2009/3/layout/StepUpProcess"/>
    <dgm:cxn modelId="{53BCE6C7-29BD-47BC-87EA-16D2744C755F}" type="presParOf" srcId="{32886118-E1DD-41D0-BEFB-22A68ADF4136}" destId="{D0959C83-DC13-45B9-BEC2-67B35123ECAD}" srcOrd="1" destOrd="0" presId="urn:microsoft.com/office/officeart/2009/3/layout/StepUpProcess"/>
    <dgm:cxn modelId="{BB4B07EB-C1D3-4DD9-8E9B-64666E8EF00E}" type="presParOf" srcId="{D0959C83-DC13-45B9-BEC2-67B35123ECAD}" destId="{A91BFF71-F1B4-4E08-AEAF-9D32246D5365}" srcOrd="0" destOrd="0" presId="urn:microsoft.com/office/officeart/2009/3/layout/StepUpProcess"/>
    <dgm:cxn modelId="{8D5EDE04-2044-4936-86B4-64F75200F48C}" type="presParOf" srcId="{32886118-E1DD-41D0-BEFB-22A68ADF4136}" destId="{8F35A337-9EA1-4AC1-8299-A62841D8BD4A}" srcOrd="2" destOrd="0" presId="urn:microsoft.com/office/officeart/2009/3/layout/StepUpProcess"/>
    <dgm:cxn modelId="{BF1C2477-25D0-4F6A-A160-5EFC334EC31D}" type="presParOf" srcId="{8F35A337-9EA1-4AC1-8299-A62841D8BD4A}" destId="{F96F59F6-2D4C-4A4C-A01A-15DA418B0C75}" srcOrd="0" destOrd="0" presId="urn:microsoft.com/office/officeart/2009/3/layout/StepUpProcess"/>
    <dgm:cxn modelId="{58682D9A-A023-4037-AA29-2C4281CBB7BC}" type="presParOf" srcId="{8F35A337-9EA1-4AC1-8299-A62841D8BD4A}" destId="{B05EC917-1F0F-4075-AC78-800DFC3BFB8C}" srcOrd="1" destOrd="0" presId="urn:microsoft.com/office/officeart/2009/3/layout/StepUpProcess"/>
    <dgm:cxn modelId="{3CDD766B-D547-4EA1-8603-D6DBF31F7BF6}" type="presParOf" srcId="{8F35A337-9EA1-4AC1-8299-A62841D8BD4A}" destId="{CC2B7407-3D21-4472-8523-327C3ECCC9ED}" srcOrd="2" destOrd="0" presId="urn:microsoft.com/office/officeart/2009/3/layout/StepUpProcess"/>
    <dgm:cxn modelId="{D4D452B7-A161-4E3C-A5C0-ABF5E38E219B}" type="presParOf" srcId="{32886118-E1DD-41D0-BEFB-22A68ADF4136}" destId="{A368E641-D00D-41F7-BBDF-65AF1BDB9AB0}" srcOrd="3" destOrd="0" presId="urn:microsoft.com/office/officeart/2009/3/layout/StepUpProcess"/>
    <dgm:cxn modelId="{05016758-0221-480D-B2C7-7BE41E07A54E}" type="presParOf" srcId="{A368E641-D00D-41F7-BBDF-65AF1BDB9AB0}" destId="{56F1D30E-128C-4FEE-9907-6E87BB8CA2FD}" srcOrd="0" destOrd="0" presId="urn:microsoft.com/office/officeart/2009/3/layout/StepUpProcess"/>
    <dgm:cxn modelId="{E3162974-1C74-429C-B517-74791BE177C8}" type="presParOf" srcId="{32886118-E1DD-41D0-BEFB-22A68ADF4136}" destId="{BC26E889-98C0-4351-833A-AB54D4222C91}" srcOrd="4" destOrd="0" presId="urn:microsoft.com/office/officeart/2009/3/layout/StepUpProcess"/>
    <dgm:cxn modelId="{483C7AC2-7ADE-4CA3-A8C2-1EA93C702D09}" type="presParOf" srcId="{BC26E889-98C0-4351-833A-AB54D4222C91}" destId="{27917719-804D-4A09-B3C0-6582BBCA2A06}" srcOrd="0" destOrd="0" presId="urn:microsoft.com/office/officeart/2009/3/layout/StepUpProcess"/>
    <dgm:cxn modelId="{28735E62-776B-4930-B213-2C6D736BD338}" type="presParOf" srcId="{BC26E889-98C0-4351-833A-AB54D4222C91}" destId="{852F13B7-7AFA-451C-ADE5-2486B9A5527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5DEC5-BB41-431F-A3D8-483B815FB0AE}" type="doc">
      <dgm:prSet loTypeId="urn:microsoft.com/office/officeart/2011/layout/RadialPictureList" loCatId="officeonlin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1888E5-95C4-4B5A-A87C-48D00B8FEECB}">
      <dgm:prSet phldrT="[Text]"/>
      <dgm:spPr/>
      <dgm:t>
        <a:bodyPr/>
        <a:lstStyle/>
        <a:p>
          <a:r>
            <a:rPr lang="en-IN" dirty="0"/>
            <a:t>Data Insights</a:t>
          </a:r>
        </a:p>
      </dgm:t>
    </dgm:pt>
    <dgm:pt modelId="{A7A47563-0C0E-4335-8BB3-E3BC1E02925C}" type="parTrans" cxnId="{07C7AA96-BBA4-466E-9D8C-C1482F2B9F33}">
      <dgm:prSet/>
      <dgm:spPr/>
      <dgm:t>
        <a:bodyPr/>
        <a:lstStyle/>
        <a:p>
          <a:endParaRPr lang="en-IN"/>
        </a:p>
      </dgm:t>
    </dgm:pt>
    <dgm:pt modelId="{70C94233-E0E6-4217-BD18-48DFFEA80107}" type="sibTrans" cxnId="{07C7AA96-BBA4-466E-9D8C-C1482F2B9F33}">
      <dgm:prSet/>
      <dgm:spPr/>
      <dgm:t>
        <a:bodyPr/>
        <a:lstStyle/>
        <a:p>
          <a:endParaRPr lang="en-IN"/>
        </a:p>
      </dgm:t>
    </dgm:pt>
    <dgm:pt modelId="{B4E89A57-BE7A-4729-94BE-247BDC22EDE4}">
      <dgm:prSet phldrT="[Text]" phldr="1"/>
      <dgm:spPr/>
      <dgm:t>
        <a:bodyPr/>
        <a:lstStyle/>
        <a:p>
          <a:endParaRPr lang="en-IN" dirty="0"/>
        </a:p>
      </dgm:t>
    </dgm:pt>
    <dgm:pt modelId="{CDBE12FC-0024-4083-9F08-1FC51271B443}" type="sibTrans" cxnId="{BA1C1A24-2152-4859-8681-061DEAF89276}">
      <dgm:prSet/>
      <dgm:spPr/>
      <dgm:t>
        <a:bodyPr/>
        <a:lstStyle/>
        <a:p>
          <a:endParaRPr lang="en-IN"/>
        </a:p>
      </dgm:t>
    </dgm:pt>
    <dgm:pt modelId="{DE7F21D3-B97A-4CAA-B9F5-C1AD95816866}" type="parTrans" cxnId="{BA1C1A24-2152-4859-8681-061DEAF89276}">
      <dgm:prSet/>
      <dgm:spPr/>
      <dgm:t>
        <a:bodyPr/>
        <a:lstStyle/>
        <a:p>
          <a:endParaRPr lang="en-IN"/>
        </a:p>
      </dgm:t>
    </dgm:pt>
    <dgm:pt modelId="{BA7A639E-6339-44BA-A52E-912AFE522D9C}">
      <dgm:prSet phldrT="[Text]" phldr="1"/>
      <dgm:spPr/>
      <dgm:t>
        <a:bodyPr/>
        <a:lstStyle/>
        <a:p>
          <a:endParaRPr lang="en-IN" dirty="0"/>
        </a:p>
      </dgm:t>
    </dgm:pt>
    <dgm:pt modelId="{799D188F-4B9C-4B76-9620-DFA401BE262A}" type="sibTrans" cxnId="{BFA1638D-7461-46B7-B071-DEBA23CBEC65}">
      <dgm:prSet/>
      <dgm:spPr/>
      <dgm:t>
        <a:bodyPr/>
        <a:lstStyle/>
        <a:p>
          <a:endParaRPr lang="en-IN"/>
        </a:p>
      </dgm:t>
    </dgm:pt>
    <dgm:pt modelId="{C2F2FB00-4F6D-475C-B166-004D42045B2B}" type="parTrans" cxnId="{BFA1638D-7461-46B7-B071-DEBA23CBEC65}">
      <dgm:prSet/>
      <dgm:spPr/>
      <dgm:t>
        <a:bodyPr/>
        <a:lstStyle/>
        <a:p>
          <a:endParaRPr lang="en-IN"/>
        </a:p>
      </dgm:t>
    </dgm:pt>
    <dgm:pt modelId="{26EF5CC5-1EA0-49CD-8F86-8073BB72A6E3}" type="pres">
      <dgm:prSet presAssocID="{7E35DEC5-BB41-431F-A3D8-483B815FB0AE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DE7D8D80-8A42-4F31-B61D-847E587ACE78}" type="pres">
      <dgm:prSet presAssocID="{4A1888E5-95C4-4B5A-A87C-48D00B8FEECB}" presName="Parent" presStyleLbl="node1" presStyleIdx="0" presStyleCnt="2" custScaleX="101775">
        <dgm:presLayoutVars>
          <dgm:chMax val="4"/>
          <dgm:chPref val="3"/>
        </dgm:presLayoutVars>
      </dgm:prSet>
      <dgm:spPr/>
    </dgm:pt>
    <dgm:pt modelId="{6B9CB8EB-11B9-427C-8607-0091D0DFF3FF}" type="pres">
      <dgm:prSet presAssocID="{BA7A639E-6339-44BA-A52E-912AFE522D9C}" presName="Accent" presStyleLbl="node1" presStyleIdx="1" presStyleCnt="2" custLinFactNeighborX="13114" custLinFactNeighborY="-6719"/>
      <dgm:spPr/>
    </dgm:pt>
    <dgm:pt modelId="{4AC6C05A-C366-46D0-AB79-9F9A3F5DE8CD}" type="pres">
      <dgm:prSet presAssocID="{BA7A639E-6339-44BA-A52E-912AFE522D9C}" presName="Image1" presStyleLbl="fgImgPlace1" presStyleIdx="0" presStyleCnt="2" custScaleX="185030" custScaleY="165324" custLinFactNeighborX="35189" custLinFactNeighborY="-3654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A7C139A-53B6-431F-B946-484C7D670A7E}" type="pres">
      <dgm:prSet presAssocID="{BA7A639E-6339-44BA-A52E-912AFE522D9C}" presName="Child1" presStyleLbl="revTx" presStyleIdx="0" presStyleCnt="2" custFlipVert="1" custFlipHor="1" custScaleX="4534" custScaleY="68732" custLinFactNeighborX="-55820" custLinFactNeighborY="-12863">
        <dgm:presLayoutVars>
          <dgm:chMax val="0"/>
          <dgm:chPref val="0"/>
          <dgm:bulletEnabled val="1"/>
        </dgm:presLayoutVars>
      </dgm:prSet>
      <dgm:spPr/>
    </dgm:pt>
    <dgm:pt modelId="{85AB2D54-5E92-4C65-A7A0-DC8101B4A34C}" type="pres">
      <dgm:prSet presAssocID="{B4E89A57-BE7A-4729-94BE-247BDC22EDE4}" presName="Image2" presStyleCnt="0"/>
      <dgm:spPr/>
    </dgm:pt>
    <dgm:pt modelId="{5BA8DC46-B2ED-46FF-9F4B-FB9B3D70A677}" type="pres">
      <dgm:prSet presAssocID="{B4E89A57-BE7A-4729-94BE-247BDC22EDE4}" presName="Image" presStyleLbl="fgImgPlace1" presStyleIdx="1" presStyleCnt="2" custScaleX="192903" custScaleY="149053" custLinFactNeighborX="48565" custLinFactNeighborY="-217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4278E41-0430-4182-A1E7-B769DCECC0B7}" type="pres">
      <dgm:prSet presAssocID="{B4E89A57-BE7A-4729-94BE-247BDC22EDE4}" presName="Child2" presStyleLbl="revTx" presStyleIdx="1" presStyleCnt="2" custFlipHor="1" custScaleX="8320" custScaleY="54335" custLinFactNeighborX="-52344" custLinFactNeighborY="2026">
        <dgm:presLayoutVars>
          <dgm:chMax val="0"/>
          <dgm:chPref val="0"/>
          <dgm:bulletEnabled val="1"/>
        </dgm:presLayoutVars>
      </dgm:prSet>
      <dgm:spPr/>
    </dgm:pt>
  </dgm:ptLst>
  <dgm:cxnLst>
    <dgm:cxn modelId="{BA1C1A24-2152-4859-8681-061DEAF89276}" srcId="{4A1888E5-95C4-4B5A-A87C-48D00B8FEECB}" destId="{B4E89A57-BE7A-4729-94BE-247BDC22EDE4}" srcOrd="1" destOrd="0" parTransId="{DE7F21D3-B97A-4CAA-B9F5-C1AD95816866}" sibTransId="{CDBE12FC-0024-4083-9F08-1FC51271B443}"/>
    <dgm:cxn modelId="{67575332-E826-47D1-A47C-AC7537E77D4A}" type="presOf" srcId="{7E35DEC5-BB41-431F-A3D8-483B815FB0AE}" destId="{26EF5CC5-1EA0-49CD-8F86-8073BB72A6E3}" srcOrd="0" destOrd="0" presId="urn:microsoft.com/office/officeart/2011/layout/RadialPictureList"/>
    <dgm:cxn modelId="{BFA1638D-7461-46B7-B071-DEBA23CBEC65}" srcId="{4A1888E5-95C4-4B5A-A87C-48D00B8FEECB}" destId="{BA7A639E-6339-44BA-A52E-912AFE522D9C}" srcOrd="0" destOrd="0" parTransId="{C2F2FB00-4F6D-475C-B166-004D42045B2B}" sibTransId="{799D188F-4B9C-4B76-9620-DFA401BE262A}"/>
    <dgm:cxn modelId="{07C7AA96-BBA4-466E-9D8C-C1482F2B9F33}" srcId="{7E35DEC5-BB41-431F-A3D8-483B815FB0AE}" destId="{4A1888E5-95C4-4B5A-A87C-48D00B8FEECB}" srcOrd="0" destOrd="0" parTransId="{A7A47563-0C0E-4335-8BB3-E3BC1E02925C}" sibTransId="{70C94233-E0E6-4217-BD18-48DFFEA80107}"/>
    <dgm:cxn modelId="{A82A0AAF-759C-4859-8FE5-C0603216E29A}" type="presOf" srcId="{BA7A639E-6339-44BA-A52E-912AFE522D9C}" destId="{4A7C139A-53B6-431F-B946-484C7D670A7E}" srcOrd="0" destOrd="0" presId="urn:microsoft.com/office/officeart/2011/layout/RadialPictureList"/>
    <dgm:cxn modelId="{1AD16AC7-9DF3-452D-ADF7-6A19CB6E2F1A}" type="presOf" srcId="{4A1888E5-95C4-4B5A-A87C-48D00B8FEECB}" destId="{DE7D8D80-8A42-4F31-B61D-847E587ACE78}" srcOrd="0" destOrd="0" presId="urn:microsoft.com/office/officeart/2011/layout/RadialPictureList"/>
    <dgm:cxn modelId="{6D50AECC-B8EF-41E4-B808-CED043F0B98F}" type="presOf" srcId="{B4E89A57-BE7A-4729-94BE-247BDC22EDE4}" destId="{84278E41-0430-4182-A1E7-B769DCECC0B7}" srcOrd="0" destOrd="0" presId="urn:microsoft.com/office/officeart/2011/layout/RadialPictureList"/>
    <dgm:cxn modelId="{058F451E-44A5-49B8-B448-10B559514518}" type="presParOf" srcId="{26EF5CC5-1EA0-49CD-8F86-8073BB72A6E3}" destId="{DE7D8D80-8A42-4F31-B61D-847E587ACE78}" srcOrd="0" destOrd="0" presId="urn:microsoft.com/office/officeart/2011/layout/RadialPictureList"/>
    <dgm:cxn modelId="{6477A560-FE64-42D4-979F-B9A34C5CB550}" type="presParOf" srcId="{26EF5CC5-1EA0-49CD-8F86-8073BB72A6E3}" destId="{6B9CB8EB-11B9-427C-8607-0091D0DFF3FF}" srcOrd="1" destOrd="0" presId="urn:microsoft.com/office/officeart/2011/layout/RadialPictureList"/>
    <dgm:cxn modelId="{FDD5C420-361D-4507-A83D-AEB6FE3AC423}" type="presParOf" srcId="{26EF5CC5-1EA0-49CD-8F86-8073BB72A6E3}" destId="{4AC6C05A-C366-46D0-AB79-9F9A3F5DE8CD}" srcOrd="2" destOrd="0" presId="urn:microsoft.com/office/officeart/2011/layout/RadialPictureList"/>
    <dgm:cxn modelId="{FC38687C-604C-4DF8-A124-C146FC8533DA}" type="presParOf" srcId="{26EF5CC5-1EA0-49CD-8F86-8073BB72A6E3}" destId="{4A7C139A-53B6-431F-B946-484C7D670A7E}" srcOrd="3" destOrd="0" presId="urn:microsoft.com/office/officeart/2011/layout/RadialPictureList"/>
    <dgm:cxn modelId="{D1590962-6E4E-46F6-8120-C8B0E4CC3217}" type="presParOf" srcId="{26EF5CC5-1EA0-49CD-8F86-8073BB72A6E3}" destId="{85AB2D54-5E92-4C65-A7A0-DC8101B4A34C}" srcOrd="4" destOrd="0" presId="urn:microsoft.com/office/officeart/2011/layout/RadialPictureList"/>
    <dgm:cxn modelId="{C0252F18-DB7F-4E0A-8893-0161876B5AE7}" type="presParOf" srcId="{85AB2D54-5E92-4C65-A7A0-DC8101B4A34C}" destId="{5BA8DC46-B2ED-46FF-9F4B-FB9B3D70A677}" srcOrd="0" destOrd="0" presId="urn:microsoft.com/office/officeart/2011/layout/RadialPictureList"/>
    <dgm:cxn modelId="{D08C6C71-A848-42D1-BC8F-EB1F7E16AF85}" type="presParOf" srcId="{26EF5CC5-1EA0-49CD-8F86-8073BB72A6E3}" destId="{84278E41-0430-4182-A1E7-B769DCECC0B7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0F0B9-9160-4E30-AF2A-DD2F0C112BB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36810B3-2EF7-4DF9-830E-FF0ABD01B616}">
      <dgm:prSet phldrT="[Text]"/>
      <dgm:spPr/>
      <dgm:t>
        <a:bodyPr/>
        <a:lstStyle/>
        <a:p>
          <a:r>
            <a:rPr lang="en-IN" dirty="0"/>
            <a:t>Classification </a:t>
          </a:r>
        </a:p>
      </dgm:t>
    </dgm:pt>
    <dgm:pt modelId="{F575680C-2106-4AB8-A45E-B6E1AE690E2C}" type="parTrans" cxnId="{E2E949B8-95F1-44F3-A113-0416BB69BF08}">
      <dgm:prSet/>
      <dgm:spPr/>
      <dgm:t>
        <a:bodyPr/>
        <a:lstStyle/>
        <a:p>
          <a:endParaRPr lang="en-IN"/>
        </a:p>
      </dgm:t>
    </dgm:pt>
    <dgm:pt modelId="{E4EA08C2-ACCC-4CEB-AA43-92C500C63758}" type="sibTrans" cxnId="{E2E949B8-95F1-44F3-A113-0416BB69BF08}">
      <dgm:prSet/>
      <dgm:spPr/>
      <dgm:t>
        <a:bodyPr/>
        <a:lstStyle/>
        <a:p>
          <a:endParaRPr lang="en-IN"/>
        </a:p>
      </dgm:t>
    </dgm:pt>
    <dgm:pt modelId="{254FD350-5DCD-4B34-95B1-340F3170293A}">
      <dgm:prSet phldrT="[Text]"/>
      <dgm:spPr/>
      <dgm:t>
        <a:bodyPr/>
        <a:lstStyle/>
        <a:p>
          <a:r>
            <a:rPr lang="en-IN" dirty="0"/>
            <a:t>Decision Tree</a:t>
          </a:r>
        </a:p>
      </dgm:t>
    </dgm:pt>
    <dgm:pt modelId="{1317A960-BA18-4299-828A-18FC00475096}" type="sibTrans" cxnId="{50D78540-2403-4724-B9BC-A4FCB0F48950}">
      <dgm:prSet/>
      <dgm:spPr/>
      <dgm:t>
        <a:bodyPr/>
        <a:lstStyle/>
        <a:p>
          <a:endParaRPr lang="en-IN"/>
        </a:p>
      </dgm:t>
    </dgm:pt>
    <dgm:pt modelId="{EA2B9CEE-CDFF-472C-A87C-D27E4E480EAB}" type="parTrans" cxnId="{50D78540-2403-4724-B9BC-A4FCB0F48950}">
      <dgm:prSet/>
      <dgm:spPr/>
      <dgm:t>
        <a:bodyPr/>
        <a:lstStyle/>
        <a:p>
          <a:endParaRPr lang="en-IN"/>
        </a:p>
      </dgm:t>
    </dgm:pt>
    <dgm:pt modelId="{99234316-5AA5-4CD6-B4AB-3E10E6A65762}">
      <dgm:prSet phldrT="[Text]"/>
      <dgm:spPr/>
      <dgm:t>
        <a:bodyPr/>
        <a:lstStyle/>
        <a:p>
          <a:r>
            <a:rPr lang="en-IN" dirty="0"/>
            <a:t>Bagged CART</a:t>
          </a:r>
        </a:p>
      </dgm:t>
    </dgm:pt>
    <dgm:pt modelId="{93041281-BE25-42F3-AD76-EF6FF0731DBF}" type="sibTrans" cxnId="{2129BDC6-3938-480F-B3E1-6DCDEA2AA8E2}">
      <dgm:prSet/>
      <dgm:spPr/>
      <dgm:t>
        <a:bodyPr/>
        <a:lstStyle/>
        <a:p>
          <a:endParaRPr lang="en-IN"/>
        </a:p>
      </dgm:t>
    </dgm:pt>
    <dgm:pt modelId="{F43B677C-4519-42B9-9346-B6F4330A1599}" type="parTrans" cxnId="{2129BDC6-3938-480F-B3E1-6DCDEA2AA8E2}">
      <dgm:prSet/>
      <dgm:spPr/>
      <dgm:t>
        <a:bodyPr/>
        <a:lstStyle/>
        <a:p>
          <a:endParaRPr lang="en-IN"/>
        </a:p>
      </dgm:t>
    </dgm:pt>
    <dgm:pt modelId="{22E9F71C-498D-4A6C-AC3D-EC4E3152248E}">
      <dgm:prSet/>
      <dgm:spPr/>
      <dgm:t>
        <a:bodyPr/>
        <a:lstStyle/>
        <a:p>
          <a:r>
            <a:rPr lang="en-IN"/>
            <a:t>Logistic</a:t>
          </a:r>
          <a:r>
            <a:rPr lang="en-IN" baseline="0"/>
            <a:t> Regression</a:t>
          </a:r>
          <a:endParaRPr lang="en-IN" dirty="0"/>
        </a:p>
      </dgm:t>
    </dgm:pt>
    <dgm:pt modelId="{CB665342-75B4-44D7-9AB8-CC1CACD15922}" type="sibTrans" cxnId="{69439609-F2F8-43B1-89E7-8C57AED3277F}">
      <dgm:prSet/>
      <dgm:spPr/>
      <dgm:t>
        <a:bodyPr/>
        <a:lstStyle/>
        <a:p>
          <a:endParaRPr lang="en-IN"/>
        </a:p>
      </dgm:t>
    </dgm:pt>
    <dgm:pt modelId="{3AF44C6A-6EC5-461C-9CDD-2653B4A5F6DA}" type="parTrans" cxnId="{69439609-F2F8-43B1-89E7-8C57AED3277F}">
      <dgm:prSet/>
      <dgm:spPr/>
      <dgm:t>
        <a:bodyPr/>
        <a:lstStyle/>
        <a:p>
          <a:endParaRPr lang="en-IN"/>
        </a:p>
      </dgm:t>
    </dgm:pt>
    <dgm:pt modelId="{4DF5E665-1D5D-4EBC-9AFB-82E78E15FADE}" type="pres">
      <dgm:prSet presAssocID="{F660F0B9-9160-4E30-AF2A-DD2F0C112BB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AA602B-0E66-4629-B2FA-395A647E83A6}" type="pres">
      <dgm:prSet presAssocID="{D36810B3-2EF7-4DF9-830E-FF0ABD01B616}" presName="root1" presStyleCnt="0"/>
      <dgm:spPr/>
    </dgm:pt>
    <dgm:pt modelId="{3546562E-32B2-4CA4-B04D-8C5F5E824308}" type="pres">
      <dgm:prSet presAssocID="{D36810B3-2EF7-4DF9-830E-FF0ABD01B616}" presName="LevelOneTextNode" presStyleLbl="node0" presStyleIdx="0" presStyleCnt="1">
        <dgm:presLayoutVars>
          <dgm:chPref val="3"/>
        </dgm:presLayoutVars>
      </dgm:prSet>
      <dgm:spPr/>
    </dgm:pt>
    <dgm:pt modelId="{7C94178F-1187-4756-A3C9-72D9903B0D33}" type="pres">
      <dgm:prSet presAssocID="{D36810B3-2EF7-4DF9-830E-FF0ABD01B616}" presName="level2hierChild" presStyleCnt="0"/>
      <dgm:spPr/>
    </dgm:pt>
    <dgm:pt modelId="{ED8409BF-F7D8-443E-A67D-DFD3DE9C1C87}" type="pres">
      <dgm:prSet presAssocID="{EA2B9CEE-CDFF-472C-A87C-D27E4E480EAB}" presName="conn2-1" presStyleLbl="parChTrans1D2" presStyleIdx="0" presStyleCnt="3"/>
      <dgm:spPr/>
    </dgm:pt>
    <dgm:pt modelId="{D8D54449-C89C-4654-8041-3A22029803F4}" type="pres">
      <dgm:prSet presAssocID="{EA2B9CEE-CDFF-472C-A87C-D27E4E480EAB}" presName="connTx" presStyleLbl="parChTrans1D2" presStyleIdx="0" presStyleCnt="3"/>
      <dgm:spPr/>
    </dgm:pt>
    <dgm:pt modelId="{B38B05AA-0B80-459C-993A-3F9DD0BAFC65}" type="pres">
      <dgm:prSet presAssocID="{254FD350-5DCD-4B34-95B1-340F3170293A}" presName="root2" presStyleCnt="0"/>
      <dgm:spPr/>
    </dgm:pt>
    <dgm:pt modelId="{CCF8B10B-5779-4BB3-93A9-DD32D112FAF9}" type="pres">
      <dgm:prSet presAssocID="{254FD350-5DCD-4B34-95B1-340F3170293A}" presName="LevelTwoTextNode" presStyleLbl="node2" presStyleIdx="0" presStyleCnt="3" custScaleX="141743">
        <dgm:presLayoutVars>
          <dgm:chPref val="3"/>
        </dgm:presLayoutVars>
      </dgm:prSet>
      <dgm:spPr/>
    </dgm:pt>
    <dgm:pt modelId="{028CACE3-E546-4F80-BFA6-8A440CF2AEF9}" type="pres">
      <dgm:prSet presAssocID="{254FD350-5DCD-4B34-95B1-340F3170293A}" presName="level3hierChild" presStyleCnt="0"/>
      <dgm:spPr/>
    </dgm:pt>
    <dgm:pt modelId="{7874A738-1E6E-4289-993C-8A8E1A73E0D4}" type="pres">
      <dgm:prSet presAssocID="{F43B677C-4519-42B9-9346-B6F4330A1599}" presName="conn2-1" presStyleLbl="parChTrans1D2" presStyleIdx="1" presStyleCnt="3"/>
      <dgm:spPr/>
    </dgm:pt>
    <dgm:pt modelId="{477F7C4F-68EA-4697-AFC3-5739E6A4E1D1}" type="pres">
      <dgm:prSet presAssocID="{F43B677C-4519-42B9-9346-B6F4330A1599}" presName="connTx" presStyleLbl="parChTrans1D2" presStyleIdx="1" presStyleCnt="3"/>
      <dgm:spPr/>
    </dgm:pt>
    <dgm:pt modelId="{2FA4E95B-D3C1-4284-B999-54923B1C858E}" type="pres">
      <dgm:prSet presAssocID="{99234316-5AA5-4CD6-B4AB-3E10E6A65762}" presName="root2" presStyleCnt="0"/>
      <dgm:spPr/>
    </dgm:pt>
    <dgm:pt modelId="{A41F6D5C-DFA5-4C86-B9F3-5285DED1D311}" type="pres">
      <dgm:prSet presAssocID="{99234316-5AA5-4CD6-B4AB-3E10E6A65762}" presName="LevelTwoTextNode" presStyleLbl="node2" presStyleIdx="1" presStyleCnt="3" custScaleX="141743">
        <dgm:presLayoutVars>
          <dgm:chPref val="3"/>
        </dgm:presLayoutVars>
      </dgm:prSet>
      <dgm:spPr/>
    </dgm:pt>
    <dgm:pt modelId="{E8A540B8-E7E7-46BB-8AB5-16DDB47C0ADA}" type="pres">
      <dgm:prSet presAssocID="{99234316-5AA5-4CD6-B4AB-3E10E6A65762}" presName="level3hierChild" presStyleCnt="0"/>
      <dgm:spPr/>
    </dgm:pt>
    <dgm:pt modelId="{06332B6F-EBF0-4081-BB72-D2CBF62DC15E}" type="pres">
      <dgm:prSet presAssocID="{3AF44C6A-6EC5-461C-9CDD-2653B4A5F6DA}" presName="conn2-1" presStyleLbl="parChTrans1D2" presStyleIdx="2" presStyleCnt="3"/>
      <dgm:spPr/>
    </dgm:pt>
    <dgm:pt modelId="{F8A4F87D-5731-448C-87F1-F16796717C72}" type="pres">
      <dgm:prSet presAssocID="{3AF44C6A-6EC5-461C-9CDD-2653B4A5F6DA}" presName="connTx" presStyleLbl="parChTrans1D2" presStyleIdx="2" presStyleCnt="3"/>
      <dgm:spPr/>
    </dgm:pt>
    <dgm:pt modelId="{545C607C-EE8B-46C6-B2E1-3FD37B956B74}" type="pres">
      <dgm:prSet presAssocID="{22E9F71C-498D-4A6C-AC3D-EC4E3152248E}" presName="root2" presStyleCnt="0"/>
      <dgm:spPr/>
    </dgm:pt>
    <dgm:pt modelId="{9D4E4953-AB2C-40BE-9A29-77334DE27E56}" type="pres">
      <dgm:prSet presAssocID="{22E9F71C-498D-4A6C-AC3D-EC4E3152248E}" presName="LevelTwoTextNode" presStyleLbl="node2" presStyleIdx="2" presStyleCnt="3" custScaleX="141743">
        <dgm:presLayoutVars>
          <dgm:chPref val="3"/>
        </dgm:presLayoutVars>
      </dgm:prSet>
      <dgm:spPr/>
    </dgm:pt>
    <dgm:pt modelId="{F848BD49-C1DB-4D04-8F42-E846CFF706F4}" type="pres">
      <dgm:prSet presAssocID="{22E9F71C-498D-4A6C-AC3D-EC4E3152248E}" presName="level3hierChild" presStyleCnt="0"/>
      <dgm:spPr/>
    </dgm:pt>
  </dgm:ptLst>
  <dgm:cxnLst>
    <dgm:cxn modelId="{69439609-F2F8-43B1-89E7-8C57AED3277F}" srcId="{D36810B3-2EF7-4DF9-830E-FF0ABD01B616}" destId="{22E9F71C-498D-4A6C-AC3D-EC4E3152248E}" srcOrd="2" destOrd="0" parTransId="{3AF44C6A-6EC5-461C-9CDD-2653B4A5F6DA}" sibTransId="{CB665342-75B4-44D7-9AB8-CC1CACD15922}"/>
    <dgm:cxn modelId="{C3D2B721-BBDC-4D89-8848-4BA6FF551211}" type="presOf" srcId="{F43B677C-4519-42B9-9346-B6F4330A1599}" destId="{7874A738-1E6E-4289-993C-8A8E1A73E0D4}" srcOrd="0" destOrd="0" presId="urn:microsoft.com/office/officeart/2008/layout/HorizontalMultiLevelHierarchy"/>
    <dgm:cxn modelId="{1396292D-F0A4-4D4C-8648-A5A531D2B54D}" type="presOf" srcId="{F660F0B9-9160-4E30-AF2A-DD2F0C112BB0}" destId="{4DF5E665-1D5D-4EBC-9AFB-82E78E15FADE}" srcOrd="0" destOrd="0" presId="urn:microsoft.com/office/officeart/2008/layout/HorizontalMultiLevelHierarchy"/>
    <dgm:cxn modelId="{1E3D3B35-4771-499A-9EAA-86F498F90DF1}" type="presOf" srcId="{EA2B9CEE-CDFF-472C-A87C-D27E4E480EAB}" destId="{D8D54449-C89C-4654-8041-3A22029803F4}" srcOrd="1" destOrd="0" presId="urn:microsoft.com/office/officeart/2008/layout/HorizontalMultiLevelHierarchy"/>
    <dgm:cxn modelId="{50D78540-2403-4724-B9BC-A4FCB0F48950}" srcId="{D36810B3-2EF7-4DF9-830E-FF0ABD01B616}" destId="{254FD350-5DCD-4B34-95B1-340F3170293A}" srcOrd="0" destOrd="0" parTransId="{EA2B9CEE-CDFF-472C-A87C-D27E4E480EAB}" sibTransId="{1317A960-BA18-4299-828A-18FC00475096}"/>
    <dgm:cxn modelId="{CB70474C-AE9E-4985-9B39-C5D49294C763}" type="presOf" srcId="{3AF44C6A-6EC5-461C-9CDD-2653B4A5F6DA}" destId="{06332B6F-EBF0-4081-BB72-D2CBF62DC15E}" srcOrd="0" destOrd="0" presId="urn:microsoft.com/office/officeart/2008/layout/HorizontalMultiLevelHierarchy"/>
    <dgm:cxn modelId="{90344D56-706D-4138-8F85-CEC7D9411BDD}" type="presOf" srcId="{D36810B3-2EF7-4DF9-830E-FF0ABD01B616}" destId="{3546562E-32B2-4CA4-B04D-8C5F5E824308}" srcOrd="0" destOrd="0" presId="urn:microsoft.com/office/officeart/2008/layout/HorizontalMultiLevelHierarchy"/>
    <dgm:cxn modelId="{30EC8D92-D035-45AC-AA70-CAC45992716F}" type="presOf" srcId="{EA2B9CEE-CDFF-472C-A87C-D27E4E480EAB}" destId="{ED8409BF-F7D8-443E-A67D-DFD3DE9C1C87}" srcOrd="0" destOrd="0" presId="urn:microsoft.com/office/officeart/2008/layout/HorizontalMultiLevelHierarchy"/>
    <dgm:cxn modelId="{ACE09594-8A39-4FF0-89CF-5031A93A7BD5}" type="presOf" srcId="{99234316-5AA5-4CD6-B4AB-3E10E6A65762}" destId="{A41F6D5C-DFA5-4C86-B9F3-5285DED1D311}" srcOrd="0" destOrd="0" presId="urn:microsoft.com/office/officeart/2008/layout/HorizontalMultiLevelHierarchy"/>
    <dgm:cxn modelId="{FEB2A2B6-5F86-491D-9F45-B0503AAF0E02}" type="presOf" srcId="{254FD350-5DCD-4B34-95B1-340F3170293A}" destId="{CCF8B10B-5779-4BB3-93A9-DD32D112FAF9}" srcOrd="0" destOrd="0" presId="urn:microsoft.com/office/officeart/2008/layout/HorizontalMultiLevelHierarchy"/>
    <dgm:cxn modelId="{E2E949B8-95F1-44F3-A113-0416BB69BF08}" srcId="{F660F0B9-9160-4E30-AF2A-DD2F0C112BB0}" destId="{D36810B3-2EF7-4DF9-830E-FF0ABD01B616}" srcOrd="0" destOrd="0" parTransId="{F575680C-2106-4AB8-A45E-B6E1AE690E2C}" sibTransId="{E4EA08C2-ACCC-4CEB-AA43-92C500C63758}"/>
    <dgm:cxn modelId="{EB5AA8BF-33D2-4AC2-9F40-45D6949593A6}" type="presOf" srcId="{F43B677C-4519-42B9-9346-B6F4330A1599}" destId="{477F7C4F-68EA-4697-AFC3-5739E6A4E1D1}" srcOrd="1" destOrd="0" presId="urn:microsoft.com/office/officeart/2008/layout/HorizontalMultiLevelHierarchy"/>
    <dgm:cxn modelId="{2129BDC6-3938-480F-B3E1-6DCDEA2AA8E2}" srcId="{D36810B3-2EF7-4DF9-830E-FF0ABD01B616}" destId="{99234316-5AA5-4CD6-B4AB-3E10E6A65762}" srcOrd="1" destOrd="0" parTransId="{F43B677C-4519-42B9-9346-B6F4330A1599}" sibTransId="{93041281-BE25-42F3-AD76-EF6FF0731DBF}"/>
    <dgm:cxn modelId="{6EB8E1D6-79A0-42E5-BD4C-0F8E3B42AFF5}" type="presOf" srcId="{3AF44C6A-6EC5-461C-9CDD-2653B4A5F6DA}" destId="{F8A4F87D-5731-448C-87F1-F16796717C72}" srcOrd="1" destOrd="0" presId="urn:microsoft.com/office/officeart/2008/layout/HorizontalMultiLevelHierarchy"/>
    <dgm:cxn modelId="{4EB7CAFD-5B03-42C8-A10C-C8C082C2FF12}" type="presOf" srcId="{22E9F71C-498D-4A6C-AC3D-EC4E3152248E}" destId="{9D4E4953-AB2C-40BE-9A29-77334DE27E56}" srcOrd="0" destOrd="0" presId="urn:microsoft.com/office/officeart/2008/layout/HorizontalMultiLevelHierarchy"/>
    <dgm:cxn modelId="{9B3224B4-1D69-4F97-BB18-E89276ABBCD5}" type="presParOf" srcId="{4DF5E665-1D5D-4EBC-9AFB-82E78E15FADE}" destId="{6BAA602B-0E66-4629-B2FA-395A647E83A6}" srcOrd="0" destOrd="0" presId="urn:microsoft.com/office/officeart/2008/layout/HorizontalMultiLevelHierarchy"/>
    <dgm:cxn modelId="{BE82823D-41D4-4CAF-B7DB-73C14E4FECD6}" type="presParOf" srcId="{6BAA602B-0E66-4629-B2FA-395A647E83A6}" destId="{3546562E-32B2-4CA4-B04D-8C5F5E824308}" srcOrd="0" destOrd="0" presId="urn:microsoft.com/office/officeart/2008/layout/HorizontalMultiLevelHierarchy"/>
    <dgm:cxn modelId="{AB1940A0-ECD5-4659-9F1D-2BD4509B9BD5}" type="presParOf" srcId="{6BAA602B-0E66-4629-B2FA-395A647E83A6}" destId="{7C94178F-1187-4756-A3C9-72D9903B0D33}" srcOrd="1" destOrd="0" presId="urn:microsoft.com/office/officeart/2008/layout/HorizontalMultiLevelHierarchy"/>
    <dgm:cxn modelId="{E319E646-314E-4F28-93E3-5E873B7D6A21}" type="presParOf" srcId="{7C94178F-1187-4756-A3C9-72D9903B0D33}" destId="{ED8409BF-F7D8-443E-A67D-DFD3DE9C1C87}" srcOrd="0" destOrd="0" presId="urn:microsoft.com/office/officeart/2008/layout/HorizontalMultiLevelHierarchy"/>
    <dgm:cxn modelId="{C5B601C9-8DD2-4021-941D-F5842FA4A90C}" type="presParOf" srcId="{ED8409BF-F7D8-443E-A67D-DFD3DE9C1C87}" destId="{D8D54449-C89C-4654-8041-3A22029803F4}" srcOrd="0" destOrd="0" presId="urn:microsoft.com/office/officeart/2008/layout/HorizontalMultiLevelHierarchy"/>
    <dgm:cxn modelId="{BAC665A0-80EB-4953-81DF-5D233DA17507}" type="presParOf" srcId="{7C94178F-1187-4756-A3C9-72D9903B0D33}" destId="{B38B05AA-0B80-459C-993A-3F9DD0BAFC65}" srcOrd="1" destOrd="0" presId="urn:microsoft.com/office/officeart/2008/layout/HorizontalMultiLevelHierarchy"/>
    <dgm:cxn modelId="{F49372CB-27B7-4015-87A1-931361C2B335}" type="presParOf" srcId="{B38B05AA-0B80-459C-993A-3F9DD0BAFC65}" destId="{CCF8B10B-5779-4BB3-93A9-DD32D112FAF9}" srcOrd="0" destOrd="0" presId="urn:microsoft.com/office/officeart/2008/layout/HorizontalMultiLevelHierarchy"/>
    <dgm:cxn modelId="{7AF53C41-82FF-4991-931E-8BD8D223FAD0}" type="presParOf" srcId="{B38B05AA-0B80-459C-993A-3F9DD0BAFC65}" destId="{028CACE3-E546-4F80-BFA6-8A440CF2AEF9}" srcOrd="1" destOrd="0" presId="urn:microsoft.com/office/officeart/2008/layout/HorizontalMultiLevelHierarchy"/>
    <dgm:cxn modelId="{3AE06A93-701E-4A2B-AA34-A0A3053C4E4C}" type="presParOf" srcId="{7C94178F-1187-4756-A3C9-72D9903B0D33}" destId="{7874A738-1E6E-4289-993C-8A8E1A73E0D4}" srcOrd="2" destOrd="0" presId="urn:microsoft.com/office/officeart/2008/layout/HorizontalMultiLevelHierarchy"/>
    <dgm:cxn modelId="{FF64D9E8-908A-4170-B358-91487CED6675}" type="presParOf" srcId="{7874A738-1E6E-4289-993C-8A8E1A73E0D4}" destId="{477F7C4F-68EA-4697-AFC3-5739E6A4E1D1}" srcOrd="0" destOrd="0" presId="urn:microsoft.com/office/officeart/2008/layout/HorizontalMultiLevelHierarchy"/>
    <dgm:cxn modelId="{F09C42AF-E099-412D-A27B-18D6575B1004}" type="presParOf" srcId="{7C94178F-1187-4756-A3C9-72D9903B0D33}" destId="{2FA4E95B-D3C1-4284-B999-54923B1C858E}" srcOrd="3" destOrd="0" presId="urn:microsoft.com/office/officeart/2008/layout/HorizontalMultiLevelHierarchy"/>
    <dgm:cxn modelId="{0725226E-02D5-4910-8A08-BE73E67A820C}" type="presParOf" srcId="{2FA4E95B-D3C1-4284-B999-54923B1C858E}" destId="{A41F6D5C-DFA5-4C86-B9F3-5285DED1D311}" srcOrd="0" destOrd="0" presId="urn:microsoft.com/office/officeart/2008/layout/HorizontalMultiLevelHierarchy"/>
    <dgm:cxn modelId="{5B519544-97FF-4D0F-8AFC-AE2EF286C7AB}" type="presParOf" srcId="{2FA4E95B-D3C1-4284-B999-54923B1C858E}" destId="{E8A540B8-E7E7-46BB-8AB5-16DDB47C0ADA}" srcOrd="1" destOrd="0" presId="urn:microsoft.com/office/officeart/2008/layout/HorizontalMultiLevelHierarchy"/>
    <dgm:cxn modelId="{4B442507-F597-4B3C-B956-0E970B9ECDD0}" type="presParOf" srcId="{7C94178F-1187-4756-A3C9-72D9903B0D33}" destId="{06332B6F-EBF0-4081-BB72-D2CBF62DC15E}" srcOrd="4" destOrd="0" presId="urn:microsoft.com/office/officeart/2008/layout/HorizontalMultiLevelHierarchy"/>
    <dgm:cxn modelId="{4EC6B204-3269-4D6F-B02E-60AA56AAE731}" type="presParOf" srcId="{06332B6F-EBF0-4081-BB72-D2CBF62DC15E}" destId="{F8A4F87D-5731-448C-87F1-F16796717C72}" srcOrd="0" destOrd="0" presId="urn:microsoft.com/office/officeart/2008/layout/HorizontalMultiLevelHierarchy"/>
    <dgm:cxn modelId="{ED96907B-7FB4-41AD-8748-0C3E973E7BCE}" type="presParOf" srcId="{7C94178F-1187-4756-A3C9-72D9903B0D33}" destId="{545C607C-EE8B-46C6-B2E1-3FD37B956B74}" srcOrd="5" destOrd="0" presId="urn:microsoft.com/office/officeart/2008/layout/HorizontalMultiLevelHierarchy"/>
    <dgm:cxn modelId="{6F377630-432C-4E66-985D-BD1032999EB3}" type="presParOf" srcId="{545C607C-EE8B-46C6-B2E1-3FD37B956B74}" destId="{9D4E4953-AB2C-40BE-9A29-77334DE27E56}" srcOrd="0" destOrd="0" presId="urn:microsoft.com/office/officeart/2008/layout/HorizontalMultiLevelHierarchy"/>
    <dgm:cxn modelId="{3E9AAA07-3386-42DC-BA3D-D75FD9925AB2}" type="presParOf" srcId="{545C607C-EE8B-46C6-B2E1-3FD37B956B74}" destId="{F848BD49-C1DB-4D04-8F42-E846CFF706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DD707-2EAE-4D06-9527-8E2781CC0660}">
      <dsp:nvSpPr>
        <dsp:cNvPr id="0" name=""/>
        <dsp:cNvSpPr/>
      </dsp:nvSpPr>
      <dsp:spPr>
        <a:xfrm>
          <a:off x="3660718" y="2350071"/>
          <a:ext cx="2466492" cy="1105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</a:p>
      </dsp:txBody>
      <dsp:txXfrm>
        <a:off x="4424959" y="2650843"/>
        <a:ext cx="1677958" cy="780851"/>
      </dsp:txXfrm>
    </dsp:sp>
    <dsp:sp modelId="{87075A52-C6A1-427C-BCA3-324215B0BDA8}">
      <dsp:nvSpPr>
        <dsp:cNvPr id="0" name=""/>
        <dsp:cNvSpPr/>
      </dsp:nvSpPr>
      <dsp:spPr>
        <a:xfrm>
          <a:off x="880194" y="2350071"/>
          <a:ext cx="2456488" cy="1105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rial" panose="020B0604020202020204" pitchFamily="34" charset="0"/>
              <a:cs typeface="Arial" panose="020B0604020202020204" pitchFamily="34" charset="0"/>
            </a:rPr>
            <a:t>Accuracy comparison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sp:txBody>
      <dsp:txXfrm>
        <a:off x="904487" y="2650843"/>
        <a:ext cx="1670955" cy="780851"/>
      </dsp:txXfrm>
    </dsp:sp>
    <dsp:sp modelId="{DC6B30DA-7579-47C4-8B5B-DAA315B7271B}">
      <dsp:nvSpPr>
        <dsp:cNvPr id="0" name=""/>
        <dsp:cNvSpPr/>
      </dsp:nvSpPr>
      <dsp:spPr>
        <a:xfrm>
          <a:off x="3637593" y="0"/>
          <a:ext cx="2512742" cy="1105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Data 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Variable Selection</a:t>
          </a:r>
        </a:p>
      </dsp:txBody>
      <dsp:txXfrm>
        <a:off x="4415709" y="24293"/>
        <a:ext cx="1710333" cy="780851"/>
      </dsp:txXfrm>
    </dsp:sp>
    <dsp:sp modelId="{C15D8DB8-8F3C-4782-B43B-5A43A7BA1A91}">
      <dsp:nvSpPr>
        <dsp:cNvPr id="0" name=""/>
        <dsp:cNvSpPr/>
      </dsp:nvSpPr>
      <dsp:spPr>
        <a:xfrm>
          <a:off x="844188" y="0"/>
          <a:ext cx="2528500" cy="1105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rial" panose="020B0604020202020204" pitchFamily="34" charset="0"/>
              <a:cs typeface="Arial" panose="020B0604020202020204" pitchFamily="34" charset="0"/>
            </a:rPr>
            <a:t>Business Outlook</a:t>
          </a:r>
        </a:p>
      </dsp:txBody>
      <dsp:txXfrm>
        <a:off x="868481" y="24293"/>
        <a:ext cx="1721364" cy="780851"/>
      </dsp:txXfrm>
    </dsp:sp>
    <dsp:sp modelId="{5B9C950A-E163-49C9-985F-4BA4503C5A0E}">
      <dsp:nvSpPr>
        <dsp:cNvPr id="0" name=""/>
        <dsp:cNvSpPr/>
      </dsp:nvSpPr>
      <dsp:spPr>
        <a:xfrm>
          <a:off x="1966259" y="196991"/>
          <a:ext cx="1496442" cy="149644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Problem Statement</a:t>
          </a:r>
        </a:p>
      </dsp:txBody>
      <dsp:txXfrm>
        <a:off x="2404557" y="635289"/>
        <a:ext cx="1058144" cy="1058144"/>
      </dsp:txXfrm>
    </dsp:sp>
    <dsp:sp modelId="{6878E3AF-91B7-4F47-AD57-2E4E1DECA4DC}">
      <dsp:nvSpPr>
        <dsp:cNvPr id="0" name=""/>
        <dsp:cNvSpPr/>
      </dsp:nvSpPr>
      <dsp:spPr>
        <a:xfrm rot="5400000">
          <a:off x="3531822" y="196991"/>
          <a:ext cx="1496442" cy="149644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Pre-mining</a:t>
          </a:r>
        </a:p>
      </dsp:txBody>
      <dsp:txXfrm rot="-5400000">
        <a:off x="3531822" y="635289"/>
        <a:ext cx="1058144" cy="1058144"/>
      </dsp:txXfrm>
    </dsp:sp>
    <dsp:sp modelId="{BF346ED4-70E4-4127-9DCC-122E272A4B3A}">
      <dsp:nvSpPr>
        <dsp:cNvPr id="0" name=""/>
        <dsp:cNvSpPr/>
      </dsp:nvSpPr>
      <dsp:spPr>
        <a:xfrm rot="10800000">
          <a:off x="3531822" y="1762553"/>
          <a:ext cx="1496442" cy="149644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Perform Analysis</a:t>
          </a:r>
        </a:p>
      </dsp:txBody>
      <dsp:txXfrm rot="10800000">
        <a:off x="3531822" y="1762553"/>
        <a:ext cx="1058144" cy="1058144"/>
      </dsp:txXfrm>
    </dsp:sp>
    <dsp:sp modelId="{31E5ECED-5131-477F-8C5E-19FD1E5F7E28}">
      <dsp:nvSpPr>
        <dsp:cNvPr id="0" name=""/>
        <dsp:cNvSpPr/>
      </dsp:nvSpPr>
      <dsp:spPr>
        <a:xfrm rot="16200000">
          <a:off x="1966259" y="1762553"/>
          <a:ext cx="1496442" cy="149644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Evaluation</a:t>
          </a:r>
        </a:p>
      </dsp:txBody>
      <dsp:txXfrm rot="5400000">
        <a:off x="2404557" y="1762553"/>
        <a:ext cx="1058144" cy="1058144"/>
      </dsp:txXfrm>
    </dsp:sp>
    <dsp:sp modelId="{5025E1B6-D661-4524-A80B-658109955DAC}">
      <dsp:nvSpPr>
        <dsp:cNvPr id="0" name=""/>
        <dsp:cNvSpPr/>
      </dsp:nvSpPr>
      <dsp:spPr>
        <a:xfrm>
          <a:off x="3238927" y="1416955"/>
          <a:ext cx="516670" cy="44927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2B015F-19C7-4755-BAC7-3F19940D37CB}">
      <dsp:nvSpPr>
        <dsp:cNvPr id="0" name=""/>
        <dsp:cNvSpPr/>
      </dsp:nvSpPr>
      <dsp:spPr>
        <a:xfrm rot="10800000">
          <a:off x="3238927" y="1589754"/>
          <a:ext cx="516670" cy="44927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EC378-8F94-450B-80F7-2BA78245ED71}">
      <dsp:nvSpPr>
        <dsp:cNvPr id="0" name=""/>
        <dsp:cNvSpPr/>
      </dsp:nvSpPr>
      <dsp:spPr>
        <a:xfrm rot="5400000">
          <a:off x="528126" y="724898"/>
          <a:ext cx="1250841" cy="208137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A19A8-04C6-4DA1-A355-9AFE7B2045EB}">
      <dsp:nvSpPr>
        <dsp:cNvPr id="0" name=""/>
        <dsp:cNvSpPr/>
      </dsp:nvSpPr>
      <dsp:spPr>
        <a:xfrm>
          <a:off x="319330" y="1346780"/>
          <a:ext cx="1879074" cy="1647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rgbClr val="002060"/>
              </a:solidFill>
            </a:rPr>
            <a:t>Data Pre-processing </a:t>
          </a:r>
        </a:p>
      </dsp:txBody>
      <dsp:txXfrm>
        <a:off x="319330" y="1346780"/>
        <a:ext cx="1879074" cy="1647119"/>
      </dsp:txXfrm>
    </dsp:sp>
    <dsp:sp modelId="{E60F53FA-1A1E-4236-A9A9-EBD8EC8B9763}">
      <dsp:nvSpPr>
        <dsp:cNvPr id="0" name=""/>
        <dsp:cNvSpPr/>
      </dsp:nvSpPr>
      <dsp:spPr>
        <a:xfrm>
          <a:off x="1843862" y="571665"/>
          <a:ext cx="354542" cy="3545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F59F6-2D4C-4A4C-A01A-15DA418B0C75}">
      <dsp:nvSpPr>
        <dsp:cNvPr id="0" name=""/>
        <dsp:cNvSpPr/>
      </dsp:nvSpPr>
      <dsp:spPr>
        <a:xfrm rot="5400000">
          <a:off x="2828481" y="155673"/>
          <a:ext cx="1250841" cy="2081372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EC917-1F0F-4075-AC78-800DFC3BFB8C}">
      <dsp:nvSpPr>
        <dsp:cNvPr id="0" name=""/>
        <dsp:cNvSpPr/>
      </dsp:nvSpPr>
      <dsp:spPr>
        <a:xfrm>
          <a:off x="2619684" y="777555"/>
          <a:ext cx="1879074" cy="1647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rgbClr val="002060"/>
              </a:solidFill>
            </a:rPr>
            <a:t>Feature Engineering</a:t>
          </a:r>
        </a:p>
      </dsp:txBody>
      <dsp:txXfrm>
        <a:off x="2619684" y="777555"/>
        <a:ext cx="1879074" cy="1647119"/>
      </dsp:txXfrm>
    </dsp:sp>
    <dsp:sp modelId="{CC2B7407-3D21-4472-8523-327C3ECCC9ED}">
      <dsp:nvSpPr>
        <dsp:cNvPr id="0" name=""/>
        <dsp:cNvSpPr/>
      </dsp:nvSpPr>
      <dsp:spPr>
        <a:xfrm>
          <a:off x="4144216" y="2440"/>
          <a:ext cx="354542" cy="35454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17719-804D-4A09-B3C0-6582BBCA2A06}">
      <dsp:nvSpPr>
        <dsp:cNvPr id="0" name=""/>
        <dsp:cNvSpPr/>
      </dsp:nvSpPr>
      <dsp:spPr>
        <a:xfrm rot="5400000">
          <a:off x="5128835" y="-413551"/>
          <a:ext cx="1250841" cy="2081372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F13B7-7AFA-451C-ADE5-2486B9A5527D}">
      <dsp:nvSpPr>
        <dsp:cNvPr id="0" name=""/>
        <dsp:cNvSpPr/>
      </dsp:nvSpPr>
      <dsp:spPr>
        <a:xfrm>
          <a:off x="4920038" y="208330"/>
          <a:ext cx="1879074" cy="1647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Variable Extraction</a:t>
          </a:r>
        </a:p>
      </dsp:txBody>
      <dsp:txXfrm>
        <a:off x="4920038" y="208330"/>
        <a:ext cx="1879074" cy="1647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D8D80-8A42-4F31-B61D-847E587ACE78}">
      <dsp:nvSpPr>
        <dsp:cNvPr id="0" name=""/>
        <dsp:cNvSpPr/>
      </dsp:nvSpPr>
      <dsp:spPr>
        <a:xfrm>
          <a:off x="1515495" y="1331318"/>
          <a:ext cx="2298150" cy="225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Data Insights</a:t>
          </a:r>
        </a:p>
      </dsp:txBody>
      <dsp:txXfrm>
        <a:off x="1852051" y="1662010"/>
        <a:ext cx="1625038" cy="1596721"/>
      </dsp:txXfrm>
    </dsp:sp>
    <dsp:sp modelId="{6B9CB8EB-11B9-427C-8607-0091D0DFF3FF}">
      <dsp:nvSpPr>
        <dsp:cNvPr id="0" name=""/>
        <dsp:cNvSpPr/>
      </dsp:nvSpPr>
      <dsp:spPr>
        <a:xfrm>
          <a:off x="968002" y="-242996"/>
          <a:ext cx="4551524" cy="4744915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C6C05A-C366-46D0-AB79-9F9A3F5DE8CD}">
      <dsp:nvSpPr>
        <dsp:cNvPr id="0" name=""/>
        <dsp:cNvSpPr/>
      </dsp:nvSpPr>
      <dsp:spPr>
        <a:xfrm>
          <a:off x="3906811" y="0"/>
          <a:ext cx="2238185" cy="200034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A7C139A-53B6-431F-B946-484C7D670A7E}">
      <dsp:nvSpPr>
        <dsp:cNvPr id="0" name=""/>
        <dsp:cNvSpPr/>
      </dsp:nvSpPr>
      <dsp:spPr>
        <a:xfrm flipH="1" flipV="1">
          <a:off x="5173721" y="875991"/>
          <a:ext cx="73413" cy="80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500" kern="1200" dirty="0"/>
        </a:p>
      </dsp:txBody>
      <dsp:txXfrm rot="10800000">
        <a:off x="5173721" y="875991"/>
        <a:ext cx="73413" cy="804882"/>
      </dsp:txXfrm>
    </dsp:sp>
    <dsp:sp modelId="{5BA8DC46-B2ED-46FF-9F4B-FB9B3D70A677}">
      <dsp:nvSpPr>
        <dsp:cNvPr id="0" name=""/>
        <dsp:cNvSpPr/>
      </dsp:nvSpPr>
      <dsp:spPr>
        <a:xfrm>
          <a:off x="4020995" y="2421291"/>
          <a:ext cx="2333419" cy="180347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4278E41-0430-4182-A1E7-B769DCECC0B7}">
      <dsp:nvSpPr>
        <dsp:cNvPr id="0" name=""/>
        <dsp:cNvSpPr/>
      </dsp:nvSpPr>
      <dsp:spPr>
        <a:xfrm flipH="1">
          <a:off x="5199353" y="3051117"/>
          <a:ext cx="134715" cy="63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500" kern="1200" dirty="0"/>
        </a:p>
      </dsp:txBody>
      <dsp:txXfrm>
        <a:off x="5199353" y="3051117"/>
        <a:ext cx="134715" cy="636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32B6F-EBF0-4081-BB72-D2CBF62DC15E}">
      <dsp:nvSpPr>
        <dsp:cNvPr id="0" name=""/>
        <dsp:cNvSpPr/>
      </dsp:nvSpPr>
      <dsp:spPr>
        <a:xfrm>
          <a:off x="910559" y="1835869"/>
          <a:ext cx="457645" cy="87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822" y="0"/>
              </a:lnTo>
              <a:lnTo>
                <a:pt x="228822" y="872038"/>
              </a:lnTo>
              <a:lnTo>
                <a:pt x="457645" y="872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114761" y="2247267"/>
        <a:ext cx="49241" cy="49241"/>
      </dsp:txXfrm>
    </dsp:sp>
    <dsp:sp modelId="{7874A738-1E6E-4289-993C-8A8E1A73E0D4}">
      <dsp:nvSpPr>
        <dsp:cNvPr id="0" name=""/>
        <dsp:cNvSpPr/>
      </dsp:nvSpPr>
      <dsp:spPr>
        <a:xfrm>
          <a:off x="910559" y="1790149"/>
          <a:ext cx="457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645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127940" y="1824428"/>
        <a:ext cx="22882" cy="22882"/>
      </dsp:txXfrm>
    </dsp:sp>
    <dsp:sp modelId="{ED8409BF-F7D8-443E-A67D-DFD3DE9C1C87}">
      <dsp:nvSpPr>
        <dsp:cNvPr id="0" name=""/>
        <dsp:cNvSpPr/>
      </dsp:nvSpPr>
      <dsp:spPr>
        <a:xfrm>
          <a:off x="910559" y="963831"/>
          <a:ext cx="457645" cy="872038"/>
        </a:xfrm>
        <a:custGeom>
          <a:avLst/>
          <a:gdLst/>
          <a:ahLst/>
          <a:cxnLst/>
          <a:rect l="0" t="0" r="0" b="0"/>
          <a:pathLst>
            <a:path>
              <a:moveTo>
                <a:pt x="0" y="872038"/>
              </a:moveTo>
              <a:lnTo>
                <a:pt x="228822" y="872038"/>
              </a:lnTo>
              <a:lnTo>
                <a:pt x="228822" y="0"/>
              </a:lnTo>
              <a:lnTo>
                <a:pt x="45764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114761" y="1375229"/>
        <a:ext cx="49241" cy="49241"/>
      </dsp:txXfrm>
    </dsp:sp>
    <dsp:sp modelId="{3546562E-32B2-4CA4-B04D-8C5F5E824308}">
      <dsp:nvSpPr>
        <dsp:cNvPr id="0" name=""/>
        <dsp:cNvSpPr/>
      </dsp:nvSpPr>
      <dsp:spPr>
        <a:xfrm rot="16200000">
          <a:off x="-1274125" y="1487054"/>
          <a:ext cx="3671739" cy="6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Classification </a:t>
          </a:r>
        </a:p>
      </dsp:txBody>
      <dsp:txXfrm>
        <a:off x="-1274125" y="1487054"/>
        <a:ext cx="3671739" cy="697630"/>
      </dsp:txXfrm>
    </dsp:sp>
    <dsp:sp modelId="{CCF8B10B-5779-4BB3-93A9-DD32D112FAF9}">
      <dsp:nvSpPr>
        <dsp:cNvPr id="0" name=""/>
        <dsp:cNvSpPr/>
      </dsp:nvSpPr>
      <dsp:spPr>
        <a:xfrm>
          <a:off x="1368204" y="615016"/>
          <a:ext cx="3243402" cy="6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Decision Tree</a:t>
          </a:r>
        </a:p>
      </dsp:txBody>
      <dsp:txXfrm>
        <a:off x="1368204" y="615016"/>
        <a:ext cx="3243402" cy="697630"/>
      </dsp:txXfrm>
    </dsp:sp>
    <dsp:sp modelId="{A41F6D5C-DFA5-4C86-B9F3-5285DED1D311}">
      <dsp:nvSpPr>
        <dsp:cNvPr id="0" name=""/>
        <dsp:cNvSpPr/>
      </dsp:nvSpPr>
      <dsp:spPr>
        <a:xfrm>
          <a:off x="1368204" y="1487054"/>
          <a:ext cx="3243402" cy="6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Bagged CART</a:t>
          </a:r>
        </a:p>
      </dsp:txBody>
      <dsp:txXfrm>
        <a:off x="1368204" y="1487054"/>
        <a:ext cx="3243402" cy="697630"/>
      </dsp:txXfrm>
    </dsp:sp>
    <dsp:sp modelId="{9D4E4953-AB2C-40BE-9A29-77334DE27E56}">
      <dsp:nvSpPr>
        <dsp:cNvPr id="0" name=""/>
        <dsp:cNvSpPr/>
      </dsp:nvSpPr>
      <dsp:spPr>
        <a:xfrm>
          <a:off x="1368204" y="2359092"/>
          <a:ext cx="3243402" cy="6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Logistic</a:t>
          </a:r>
          <a:r>
            <a:rPr lang="en-IN" sz="2600" kern="1200" baseline="0"/>
            <a:t> Regression</a:t>
          </a:r>
          <a:endParaRPr lang="en-IN" sz="2600" kern="1200" dirty="0"/>
        </a:p>
      </dsp:txBody>
      <dsp:txXfrm>
        <a:off x="1368204" y="2359092"/>
        <a:ext cx="3243402" cy="69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F0575-B3A6-4125-B536-C1BDF9D37009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D1A82-28AA-4FD2-A375-0F801D7C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7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5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D1A82-28AA-4FD2-A375-0F801D7CE16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305" y="1275606"/>
            <a:ext cx="3456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Diabetes Readmission Prediction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267182"/>
            <a:ext cx="2452406" cy="17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Target Variable Data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051720" y="3865304"/>
            <a:ext cx="6851104" cy="101070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has been used to oversample the minority </a:t>
            </a: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data.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987425"/>
            <a:ext cx="6624736" cy="27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No. of Patient Records Trend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352" y="987574"/>
            <a:ext cx="1269957" cy="98289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123728" y="1663700"/>
            <a:ext cx="5307091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275606"/>
          </a:xfrm>
        </p:spPr>
        <p:txBody>
          <a:bodyPr/>
          <a:lstStyle/>
          <a:p>
            <a:r>
              <a:rPr lang="en-IN" b="0" dirty="0">
                <a:solidFill>
                  <a:srgbClr val="002060"/>
                </a:solidFill>
              </a:rPr>
              <a:t>No. of Records Significantly varying with Payer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419622"/>
            <a:ext cx="6840760" cy="35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Admission Type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288" y="987574"/>
            <a:ext cx="1728192" cy="460648"/>
          </a:xfrm>
        </p:spPr>
        <p:txBody>
          <a:bodyPr/>
          <a:lstStyle/>
          <a:p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63688" y="1663700"/>
            <a:ext cx="5544222" cy="2995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1448222"/>
            <a:ext cx="1419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7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Admission Sources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5305" y="1347614"/>
            <a:ext cx="1959143" cy="3066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342765"/>
            <a:ext cx="4152900" cy="35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5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Admission Source Trend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91680" y="1131590"/>
            <a:ext cx="5302429" cy="357167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636475"/>
            <a:ext cx="1959143" cy="306679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092279" y="987574"/>
            <a:ext cx="1959143" cy="460648"/>
          </a:xfrm>
        </p:spPr>
        <p:txBody>
          <a:bodyPr/>
          <a:lstStyle/>
          <a:p>
            <a:r>
              <a:rPr lang="en-IN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 Source</a:t>
            </a:r>
          </a:p>
        </p:txBody>
      </p:sp>
    </p:spTree>
    <p:extLst>
      <p:ext uri="{BB962C8B-B14F-4D97-AF65-F5344CB8AC3E}">
        <p14:creationId xmlns:p14="http://schemas.microsoft.com/office/powerpoint/2010/main" val="36914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92" y="483518"/>
            <a:ext cx="2088232" cy="685606"/>
          </a:xfrm>
        </p:spPr>
        <p:txBody>
          <a:bodyPr/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No. of Patients readmitted Vs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247408"/>
            <a:ext cx="2664296" cy="1090958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Patients readmitted who were on Diabetes Medicine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5" y="1418783"/>
            <a:ext cx="3456383" cy="3385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83518"/>
            <a:ext cx="1228725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244490"/>
            <a:ext cx="388843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		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		Model Building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11760" y="1419622"/>
            <a:ext cx="568863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Model Building Methods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5016838"/>
              </p:ext>
            </p:extLst>
          </p:nvPr>
        </p:nvGraphicFramePr>
        <p:xfrm>
          <a:off x="1763689" y="987574"/>
          <a:ext cx="4824536" cy="3671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1203598"/>
            <a:ext cx="269979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0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Decision Trees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884467"/>
            <a:ext cx="7139136" cy="37755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interpret.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in Data exploration.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data cleaning required.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Performance:</a:t>
            </a:r>
          </a:p>
          <a:p>
            <a:r>
              <a:rPr lang="en-IN" sz="2000" dirty="0"/>
              <a:t> 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09" y="305539"/>
            <a:ext cx="1475656" cy="158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03798"/>
            <a:ext cx="39624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203599"/>
            <a:ext cx="7067128" cy="34563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Readmission Rate </a:t>
            </a: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hospitalization that occurs within 30 days after 	a      	discharge.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Readmission Important ?</a:t>
            </a: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Reduce cost of care and medical disputes.</a:t>
            </a: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Improve patients’ safety and health.</a:t>
            </a:r>
          </a:p>
        </p:txBody>
      </p:sp>
    </p:spTree>
    <p:extLst>
      <p:ext uri="{BB962C8B-B14F-4D97-AF65-F5344CB8AC3E}">
        <p14:creationId xmlns:p14="http://schemas.microsoft.com/office/powerpoint/2010/main" val="1818357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Decision Tree..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987575"/>
            <a:ext cx="7283152" cy="3672408"/>
          </a:xfrm>
        </p:spPr>
        <p:txBody>
          <a:bodyPr/>
          <a:lstStyle/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actually used in tree construction: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A1Cresult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discharge_disposition_id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max_glu_serum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num_diagnoses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num_lab_procedures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18" y="1458684"/>
            <a:ext cx="3472606" cy="32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Bagged CART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581" y="44494"/>
            <a:ext cx="1259243" cy="113556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023253"/>
            <a:ext cx="7067128" cy="36367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variance of our predictions.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various implementations of bagging models Random forest is one of them.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Performance using “treebag” :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507855"/>
            <a:ext cx="39243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1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0"/>
            <a:ext cx="7524328" cy="884466"/>
          </a:xfrm>
        </p:spPr>
        <p:txBody>
          <a:bodyPr/>
          <a:lstStyle/>
          <a:p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Random 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47664" y="1707654"/>
            <a:ext cx="7344816" cy="29523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large data set with higher dimensionality.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most significant variables i.e. the model outputs </a:t>
            </a:r>
          </a:p>
          <a:p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Importance of variable.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sub-trees are learned so that the resulting predictions from all of the subtrees have less correlation.</a:t>
            </a:r>
          </a:p>
          <a:p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3125" y="227667"/>
            <a:ext cx="2840875" cy="13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Random Forest 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884466"/>
            <a:ext cx="7283152" cy="37755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considering more than one decision tree and then      doing a majority voting, random forests helped in  being more robust predictive representations than trees.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: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931790"/>
            <a:ext cx="3857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8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95486"/>
            <a:ext cx="2088232" cy="1440160"/>
          </a:xfrm>
        </p:spPr>
        <p:txBody>
          <a:bodyPr/>
          <a:lstStyle/>
          <a:p>
            <a:r>
              <a:rPr lang="en-IN" sz="3200" dirty="0">
                <a:solidFill>
                  <a:srgbClr val="00B050"/>
                </a:solidFill>
              </a:rPr>
              <a:t>Important Variable 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851920" y="1"/>
            <a:ext cx="516585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0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Logistic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48272" y="1203598"/>
            <a:ext cx="7067128" cy="34563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probability for reference.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threshold value determines whether the probability  value should be assigned to True or False.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: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177643"/>
            <a:ext cx="5534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6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= 77.12%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975750" y="1551330"/>
            <a:ext cx="6883421" cy="32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9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203598"/>
          </a:xfrm>
        </p:spPr>
        <p:txBody>
          <a:bodyPr/>
          <a:lstStyle/>
          <a:p>
            <a:r>
              <a:rPr lang="en-IN" sz="2800" dirty="0">
                <a:solidFill>
                  <a:srgbClr val="002060"/>
                </a:solidFill>
              </a:rPr>
              <a:t>Threshold Level Vs Recall &amp; Accuracy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1185405"/>
            <a:ext cx="1057275" cy="100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62" y="1491630"/>
            <a:ext cx="5326930" cy="30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Model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77" y="3664432"/>
            <a:ext cx="5256584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11" y="1474349"/>
            <a:ext cx="64198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Conclusion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79712" y="1347613"/>
            <a:ext cx="6923112" cy="3312369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readmission groups are related to admission       source, admission type, discharge disposition and     number of inpatient visits.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tracking all attributes, hospitals are             suggested to focus on number of patient’s inpatient    visits, admission source, admission type, discharge   disposition.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are advised to concern not only inpatient      treatment but also continuing care after discharge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8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Methodology/ Process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43828651"/>
              </p:ext>
            </p:extLst>
          </p:nvPr>
        </p:nvGraphicFramePr>
        <p:xfrm>
          <a:off x="1908175" y="1203325"/>
          <a:ext cx="6994525" cy="345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22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11510"/>
            <a:ext cx="597666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3" y="1203598"/>
            <a:ext cx="4104456" cy="34563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major factors that contribute to hospital readmissions.</a:t>
            </a:r>
            <a:endParaRPr lang="en-US" altLang="ko-KR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Goal :</a:t>
            </a:r>
            <a:r>
              <a:rPr lang="en-US" altLang="ko-KR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To make effective prediction on readmissions which will enable hospitals to identify and target patients at the higher risk.</a:t>
            </a:r>
            <a:endParaRPr lang="ko-KR" alt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0" y="1707654"/>
            <a:ext cx="251674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Data Pre-mining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44566196"/>
              </p:ext>
            </p:extLst>
          </p:nvPr>
        </p:nvGraphicFramePr>
        <p:xfrm>
          <a:off x="1990725" y="1663700"/>
          <a:ext cx="6911975" cy="299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8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Data Pre-processing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was given with 34650 records and 45 variables out of which one is target variable.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</a:rPr>
              <a:t>Categorize Diagnosis into 18 groups.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</a:rPr>
              <a:t>Re-categorize Age group.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</a:rPr>
              <a:t>Drop variables which has more than 50% of null </a:t>
            </a:r>
          </a:p>
          <a:p>
            <a:r>
              <a:rPr lang="en-IN" sz="2000" dirty="0">
                <a:solidFill>
                  <a:srgbClr val="002060"/>
                </a:solidFill>
              </a:rPr>
              <a:t>    Values.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endParaRPr lang="en-IN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>
                <a:solidFill>
                  <a:srgbClr val="002060"/>
                </a:solidFill>
              </a:rPr>
              <a:t>Feature Engineering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491629"/>
            <a:ext cx="3312368" cy="31683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Feature have been extracted based on the existing variables.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_Spent : No. of     days spent in hospital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37" y="1491630"/>
            <a:ext cx="318613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5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Variable Extraction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07704" y="1203599"/>
            <a:ext cx="6995120" cy="34563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the chisq test between </a:t>
            </a: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various extracted variables and</a:t>
            </a: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target variables, could able to </a:t>
            </a:r>
          </a:p>
          <a:p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find the most useful variables.</a:t>
            </a:r>
          </a:p>
          <a:p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irrelevant variables (EX: patient ID)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409588">
            <a:off x="6733373" y="641806"/>
            <a:ext cx="2124868" cy="16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7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76427238"/>
              </p:ext>
            </p:extLst>
          </p:nvPr>
        </p:nvGraphicFramePr>
        <p:xfrm>
          <a:off x="1547664" y="411510"/>
          <a:ext cx="655272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61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476</Words>
  <Application>Microsoft Office PowerPoint</Application>
  <PresentationFormat>On-screen Show (16:9)</PresentationFormat>
  <Paragraphs>113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Introduction</vt:lpstr>
      <vt:lpstr>Methodology/ Process</vt:lpstr>
      <vt:lpstr>Problem Statement</vt:lpstr>
      <vt:lpstr>Data Pre-mining</vt:lpstr>
      <vt:lpstr> Data Pre-processing</vt:lpstr>
      <vt:lpstr> Feature Engineering </vt:lpstr>
      <vt:lpstr> Variable Extraction</vt:lpstr>
      <vt:lpstr>PowerPoint Presentation</vt:lpstr>
      <vt:lpstr>Target Variable Data Distribution</vt:lpstr>
      <vt:lpstr>No. of Patient Records Trend</vt:lpstr>
      <vt:lpstr>No. of Records Significantly varying with Payer</vt:lpstr>
      <vt:lpstr>Admission Type Trend</vt:lpstr>
      <vt:lpstr>Admission Sources</vt:lpstr>
      <vt:lpstr>Admission Source Trend</vt:lpstr>
      <vt:lpstr>No. of Patients readmitted Vs Race</vt:lpstr>
      <vt:lpstr>     Model Building</vt:lpstr>
      <vt:lpstr>Model Building Methods </vt:lpstr>
      <vt:lpstr>Decision Trees</vt:lpstr>
      <vt:lpstr>Decision Tree..</vt:lpstr>
      <vt:lpstr>Bagged CART</vt:lpstr>
      <vt:lpstr>  Random Forest</vt:lpstr>
      <vt:lpstr>Random Forest ..</vt:lpstr>
      <vt:lpstr>Important Variable Plot</vt:lpstr>
      <vt:lpstr> Logistic Regression</vt:lpstr>
      <vt:lpstr>ROC Curve</vt:lpstr>
      <vt:lpstr>Threshold Level Vs Recall &amp; Accuracy</vt:lpstr>
      <vt:lpstr>Model Performance</vt:lpstr>
      <vt:lpstr> 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farhath ulla</cp:lastModifiedBy>
  <cp:revision>138</cp:revision>
  <dcterms:created xsi:type="dcterms:W3CDTF">2014-04-01T16:27:38Z</dcterms:created>
  <dcterms:modified xsi:type="dcterms:W3CDTF">2018-06-29T03:33:40Z</dcterms:modified>
</cp:coreProperties>
</file>