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7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59" r:id="rId9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750"/>
    <a:srgbClr val="EB9700"/>
    <a:srgbClr val="A8B400"/>
    <a:srgbClr val="D2FAFF"/>
    <a:srgbClr val="B4E6FF"/>
    <a:srgbClr val="00B0CA"/>
    <a:srgbClr val="FECB00"/>
    <a:srgbClr val="007C92"/>
    <a:srgbClr val="9C2AA0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34C3F-3226-4275-B9EB-EDB6C3F9BF2E}" v="23" dt="2022-03-15T20:39:20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1" autoAdjust="0"/>
  </p:normalViewPr>
  <p:slideViewPr>
    <p:cSldViewPr snapToGrid="0" snapToObjects="1" showGuides="1">
      <p:cViewPr varScale="1">
        <p:scale>
          <a:sx n="88" d="100"/>
          <a:sy n="88" d="100"/>
        </p:scale>
        <p:origin x="9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448" y="72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15/03/2022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15/03/2022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7762" y="3168050"/>
            <a:ext cx="3445924" cy="1393833"/>
          </a:xfrm>
        </p:spPr>
        <p:txBody>
          <a:bodyPr>
            <a:normAutofit/>
          </a:bodyPr>
          <a:lstStyle>
            <a:lvl1pPr algn="r">
              <a:lnSpc>
                <a:spcPts val="3096"/>
              </a:lnSpc>
              <a:defRPr sz="288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761" y="4587613"/>
            <a:ext cx="3454392" cy="555887"/>
          </a:xfrm>
        </p:spPr>
        <p:txBody>
          <a:bodyPr>
            <a:noAutofit/>
          </a:bodyPr>
          <a:lstStyle>
            <a:lvl1pPr marL="0" indent="0" algn="r">
              <a:buNone/>
              <a:defRPr sz="1440">
                <a:solidFill>
                  <a:schemeClr val="accent1"/>
                </a:solidFill>
                <a:latin typeface="Vodafone Rg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7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8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81160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198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2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54575A"/>
                </a:solidFill>
              </a:rPr>
              <a:pPr/>
              <a:t>‹#›</a:t>
            </a:fld>
            <a:endParaRPr lang="en-GB" dirty="0">
              <a:solidFill>
                <a:srgbClr val="5457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6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6" y="1362375"/>
            <a:ext cx="6391275" cy="22698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8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 descr="whiteRhombu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2" r="74732" b="21581"/>
          <a:stretch/>
        </p:blipFill>
        <p:spPr>
          <a:xfrm>
            <a:off x="7376206" y="1"/>
            <a:ext cx="17677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25697" y="987426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7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 eaLnBrk="1" hangingPunct="1">
                <a:lnSpc>
                  <a:spcPts val="2340"/>
                </a:lnSpc>
                <a:spcAft>
                  <a:spcPts val="720"/>
                </a:spcAft>
              </a:pPr>
              <a:endParaRPr lang="en-US" sz="1980" dirty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8" name="Picture 7" descr="VF_4col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1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577656" y="987427"/>
            <a:ext cx="5985514" cy="336685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8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 eaLnBrk="1" hangingPunct="1">
                <a:lnSpc>
                  <a:spcPts val="2340"/>
                </a:lnSpc>
                <a:spcAft>
                  <a:spcPts val="720"/>
                </a:spcAft>
              </a:pPr>
              <a:endParaRPr lang="en-US" sz="1980" dirty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9" name="Picture 8" descr="VF_4col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5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 descr="powerPoin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24919" b="34717"/>
          <a:stretch/>
        </p:blipFill>
        <p:spPr>
          <a:xfrm>
            <a:off x="-1491916" y="2"/>
            <a:ext cx="6603666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6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096"/>
              </a:lnSpc>
              <a:defRPr sz="288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41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440">
                <a:solidFill>
                  <a:schemeClr val="bg1"/>
                </a:solidFill>
                <a:latin typeface="Vodafone Rg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7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ightRhombu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07" r="22305" b="20144"/>
          <a:stretch/>
        </p:blipFill>
        <p:spPr>
          <a:xfrm>
            <a:off x="3614367" y="0"/>
            <a:ext cx="552963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6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096"/>
              </a:lnSpc>
              <a:defRPr sz="288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5" y="2407141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440">
                <a:solidFill>
                  <a:schemeClr val="bg1"/>
                </a:solidFill>
                <a:latin typeface="Vodafone Rg" pitchFamily="34" charset="0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01"/>
            <a:ext cx="7354888" cy="7822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987425"/>
            <a:ext cx="7354888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728663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03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01"/>
            <a:ext cx="7354888" cy="7822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2" y="987425"/>
            <a:ext cx="3609975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20" dirty="0" smtClean="0"/>
            </a:lvl1pPr>
            <a:lvl2pPr>
              <a:defRPr lang="en-US" sz="1260" dirty="0" smtClean="0"/>
            </a:lvl2pPr>
            <a:lvl3pPr>
              <a:defRPr lang="en-US" sz="1260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211642" y="987425"/>
            <a:ext cx="3602037" cy="3671888"/>
          </a:xfrm>
        </p:spPr>
        <p:txBody>
          <a:bodyPr/>
          <a:lstStyle>
            <a:lvl1pPr>
              <a:defRPr sz="1620"/>
            </a:lvl1pPr>
            <a:lvl2pPr>
              <a:defRPr sz="126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and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4" y="205202"/>
            <a:ext cx="4117199" cy="782225"/>
          </a:xfrm>
        </p:spPr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4" y="1203599"/>
            <a:ext cx="4114799" cy="3455715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1620" dirty="0" smtClean="0"/>
            </a:lvl1pPr>
            <a:lvl2pPr marL="240030" indent="0">
              <a:buNone/>
              <a:defRPr lang="en-US" sz="1260" dirty="0" smtClean="0"/>
            </a:lvl2pPr>
            <a:lvl3pPr marL="488633" indent="0">
              <a:buNone/>
              <a:defRPr lang="en-US" sz="1260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slide">
    <p:bg>
      <p:bgPr>
        <a:gradFill>
          <a:gsLst>
            <a:gs pos="57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  <a:gs pos="0">
              <a:schemeClr val="bg1">
                <a:lumMod val="8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5" t="40599" b="3153"/>
          <a:stretch/>
        </p:blipFill>
        <p:spPr>
          <a:xfrm>
            <a:off x="2" y="-1"/>
            <a:ext cx="2804365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212" y="735448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286"/>
              </a:lnSpc>
              <a:defRPr sz="198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987425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780"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11638" y="1149352"/>
            <a:ext cx="1693862" cy="3509963"/>
          </a:xfrm>
        </p:spPr>
        <p:txBody>
          <a:bodyPr/>
          <a:lstStyle>
            <a:lvl1pPr marL="0" indent="0">
              <a:spcAft>
                <a:spcPts val="1080"/>
              </a:spcAft>
              <a:buNone/>
              <a:defRPr sz="1080"/>
            </a:lvl1pPr>
            <a:lvl2pPr marL="240030" indent="0">
              <a:buNone/>
              <a:defRPr sz="945"/>
            </a:lvl2pPr>
            <a:lvl3pPr marL="488633" indent="0">
              <a:buNone/>
              <a:defRPr sz="945"/>
            </a:lvl3pPr>
            <a:lvl4pPr marL="728663" indent="0">
              <a:buNone/>
              <a:defRPr sz="900"/>
            </a:lvl4pPr>
            <a:lvl5pPr marL="89154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9813" y="1149352"/>
            <a:ext cx="1693862" cy="3509963"/>
          </a:xfrm>
        </p:spPr>
        <p:txBody>
          <a:bodyPr/>
          <a:lstStyle>
            <a:lvl1pPr marL="0" indent="0">
              <a:spcAft>
                <a:spcPts val="1080"/>
              </a:spcAft>
              <a:buNone/>
              <a:defRPr sz="1080"/>
            </a:lvl1pPr>
            <a:lvl2pPr marL="240030" indent="0">
              <a:buNone/>
              <a:defRPr sz="945"/>
            </a:lvl2pPr>
            <a:lvl3pPr marL="488633" indent="0">
              <a:buNone/>
              <a:defRPr sz="945"/>
            </a:lvl3pPr>
            <a:lvl4pPr marL="728663" indent="0">
              <a:buNone/>
              <a:defRPr sz="900"/>
            </a:lvl4pPr>
            <a:lvl5pPr marL="89154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4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6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 eaLnBrk="1" hangingPunct="1">
                <a:lnSpc>
                  <a:spcPts val="2340"/>
                </a:lnSpc>
                <a:spcAft>
                  <a:spcPts val="720"/>
                </a:spcAft>
              </a:pPr>
              <a:endParaRPr lang="en-US" sz="1980" dirty="0">
                <a:solidFill>
                  <a:srgbClr val="000000"/>
                </a:solidFill>
                <a:latin typeface="Vodafone Lt" pitchFamily="34" charset="0"/>
              </a:endParaRPr>
            </a:p>
          </p:txBody>
        </p:sp>
        <p:pic>
          <p:nvPicPr>
            <p:cNvPr id="7" name="Picture 6" descr="VF_4col.png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18488" cy="77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7573"/>
            <a:ext cx="8218488" cy="3671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28658" y="4746280"/>
            <a:ext cx="963822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10"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MSIPCMContentMarking" descr="{&quot;HashCode&quot;:-1699574231,&quot;Placement&quot;:&quot;Footer&quot;,&quot;Top&quot;:388.380066,&quot;Left&quot;:0.0,&quot;SlideWidth&quot;:720,&quot;SlideHeight&quot;:405}">
            <a:extLst>
              <a:ext uri="{FF2B5EF4-FFF2-40B4-BE49-F238E27FC236}">
                <a16:creationId xmlns:a16="http://schemas.microsoft.com/office/drawing/2014/main" id="{F1DC3500-B001-4421-9AA4-A1BA33EE14E2}"/>
              </a:ext>
            </a:extLst>
          </p:cNvPr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9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hf hdr="0" ftr="0" dt="0"/>
  <p:txStyles>
    <p:titleStyle>
      <a:lvl1pPr algn="l" defTabSz="822960" rtl="0" eaLnBrk="1" latinLnBrk="0" hangingPunct="1">
        <a:spcBef>
          <a:spcPct val="0"/>
        </a:spcBef>
        <a:buNone/>
        <a:defRPr sz="216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62878" indent="-162878" algn="l" defTabSz="822960" rtl="0" eaLnBrk="1" latinLnBrk="0" hangingPunct="1">
        <a:spcBef>
          <a:spcPts val="0"/>
        </a:spcBef>
        <a:spcAft>
          <a:spcPts val="540"/>
        </a:spcAft>
        <a:buClr>
          <a:schemeClr val="accent1"/>
        </a:buClr>
        <a:buFont typeface="Arial" pitchFamily="34" charset="0"/>
        <a:buChar char="•"/>
        <a:defRPr sz="162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02908" indent="-162878" algn="l" defTabSz="822960" rtl="0" eaLnBrk="1" latinLnBrk="0" hangingPunct="1">
        <a:spcBef>
          <a:spcPts val="0"/>
        </a:spcBef>
        <a:spcAft>
          <a:spcPts val="270"/>
        </a:spcAft>
        <a:buClr>
          <a:schemeClr val="accent1"/>
        </a:buClr>
        <a:buFont typeface="Calibri" pitchFamily="34" charset="0"/>
        <a:buChar char="–"/>
        <a:defRPr sz="126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642938" indent="-154305" algn="l" defTabSz="822960" rtl="0" eaLnBrk="1" latinLnBrk="0" hangingPunct="1">
        <a:spcBef>
          <a:spcPts val="0"/>
        </a:spcBef>
        <a:spcAft>
          <a:spcPts val="270"/>
        </a:spcAft>
        <a:buClr>
          <a:schemeClr val="accent1"/>
        </a:buClr>
        <a:buFont typeface="Calibri" pitchFamily="34" charset="0"/>
        <a:buChar char="–"/>
        <a:defRPr sz="126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848678" indent="-120015" algn="l" defTabSz="82296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82296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08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formancemanager5.successfactors.eu/sf/learning?Treat-As=WEB&amp;destUrl=https%3A%2F%2Fvodafone.plateau.com%2Flearning%2Fuser%2Fdeeplink_redirect.jsp%3FlinkId%3DITEM_DETAILS%26componentID%3D6297235%26componentTypeID%3DCOURSE%26revisionDate%3D1626059603000%26seqNumber%3D23018034%26fromSF%3DY%26hideItemDetailsBackLink%3DY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Salma Tarek Shafik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PD Discussions </a:t>
            </a:r>
          </a:p>
        </p:txBody>
      </p:sp>
    </p:spTree>
    <p:extLst>
      <p:ext uri="{BB962C8B-B14F-4D97-AF65-F5344CB8AC3E}">
        <p14:creationId xmlns:p14="http://schemas.microsoft.com/office/powerpoint/2010/main" val="255489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Achievement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811" y="908624"/>
            <a:ext cx="8281555" cy="4118997"/>
          </a:xfrm>
        </p:spPr>
        <p:txBody>
          <a:bodyPr/>
          <a:lstStyle/>
          <a:p>
            <a:r>
              <a:rPr lang="en-US" dirty="0"/>
              <a:t>I have led the release to production and delivered QA team’s status to our delivery manager.</a:t>
            </a:r>
          </a:p>
          <a:p>
            <a:r>
              <a:rPr lang="en-US" dirty="0"/>
              <a:t>I have updated the Postman scripts of APIs to be general and changed based on the environment used and shared this with my team and that saves a lot of time.</a:t>
            </a:r>
          </a:p>
          <a:p>
            <a:r>
              <a:rPr lang="en-US" dirty="0"/>
              <a:t>I have created some steps to execute Office Spaces product’s scenarios with the required links to complete the execution and shared this with my team to save time.</a:t>
            </a:r>
          </a:p>
          <a:p>
            <a:r>
              <a:rPr lang="en-US" dirty="0"/>
              <a:t>I have worked on Kafka Connector.</a:t>
            </a:r>
          </a:p>
          <a:p>
            <a:r>
              <a:rPr lang="en-US" dirty="0"/>
              <a:t>I have implemented the base Automation scripts for </a:t>
            </a:r>
            <a:r>
              <a:rPr lang="en-US" dirty="0" err="1"/>
              <a:t>SolutionHub</a:t>
            </a:r>
            <a:r>
              <a:rPr lang="en-US" dirty="0"/>
              <a:t>-UI and share with the team to continue working with it. </a:t>
            </a:r>
          </a:p>
          <a:p>
            <a:r>
              <a:rPr lang="en-US" dirty="0"/>
              <a:t>I have worked on GitLab to push, merge and pull our automation framework.</a:t>
            </a:r>
          </a:p>
          <a:p>
            <a:r>
              <a:rPr lang="en-US" dirty="0"/>
              <a:t>I have attended performance training , completed it and made the assignments required.</a:t>
            </a:r>
          </a:p>
          <a:p>
            <a:r>
              <a:rPr lang="en-US" dirty="0"/>
              <a:t>I have completed 20% of QA track courses on Pluralsight.</a:t>
            </a:r>
          </a:p>
          <a:p>
            <a:r>
              <a:rPr lang="en-US" dirty="0"/>
              <a:t>I have completed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b="0" i="0" dirty="0">
                <a:effectLst/>
                <a:latin typeface="72fallbac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Selenium WebDriver with Java</a:t>
            </a:r>
            <a:r>
              <a:rPr lang="en-US" b="0" i="0" dirty="0">
                <a:effectLst/>
                <a:latin typeface="72fallback"/>
              </a:rPr>
              <a:t>” course on </a:t>
            </a:r>
            <a:r>
              <a:rPr lang="en-US" dirty="0" err="1"/>
              <a:t>O</a:t>
            </a:r>
            <a:r>
              <a:rPr lang="en-US" b="0" i="0" dirty="0" err="1">
                <a:effectLst/>
                <a:latin typeface="Vodafone Rg" panose="020B0606080202020204" pitchFamily="34" charset="0"/>
              </a:rPr>
              <a:t>reilly</a:t>
            </a:r>
            <a:r>
              <a:rPr lang="en-US" b="0" i="0" dirty="0">
                <a:effectLst/>
                <a:latin typeface="Vodafone Rg" panose="020B0606080202020204" pitchFamily="34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effectLst/>
              <a:latin typeface="Vodafone Rg" panose="020B0606080202020204" pitchFamily="34" charset="0"/>
            </a:endParaRPr>
          </a:p>
          <a:p>
            <a:endParaRPr lang="en-US" b="0" i="0" dirty="0">
              <a:effectLst/>
              <a:latin typeface="Vodafone Rg" panose="020B060608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Vodafone Rg" panose="020B0606080202020204" pitchFamily="34" charset="0"/>
            </a:endParaRPr>
          </a:p>
          <a:p>
            <a:endParaRPr lang="en-US" b="0" i="0" dirty="0">
              <a:effectLst/>
              <a:latin typeface="Vodafone Rg" panose="020B060608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649865">
            <a:off x="3028950" y="1885950"/>
            <a:ext cx="2857500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1200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Achievement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811" y="808871"/>
            <a:ext cx="8281555" cy="4118997"/>
          </a:xfrm>
        </p:spPr>
        <p:txBody>
          <a:bodyPr/>
          <a:lstStyle/>
          <a:p>
            <a:r>
              <a:rPr lang="en-US" dirty="0"/>
              <a:t>I gave KT to newcomers.</a:t>
            </a:r>
          </a:p>
          <a:p>
            <a:r>
              <a:rPr lang="en-US" dirty="0"/>
              <a:t>I have recorded some demos to the product owners to help them in the meetings with the customer.</a:t>
            </a:r>
          </a:p>
          <a:p>
            <a:r>
              <a:rPr lang="en-US" dirty="0"/>
              <a:t>As a team , we have got thankyou and appreciation mails from the customer and product owner.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i="0" dirty="0">
              <a:effectLst/>
              <a:latin typeface="Vodafone Rg" panose="020B0606080202020204" pitchFamily="34" charset="0"/>
            </a:endParaRPr>
          </a:p>
          <a:p>
            <a:endParaRPr lang="en-US" b="0" i="0" dirty="0">
              <a:effectLst/>
              <a:latin typeface="Vodafone Rg" panose="020B060608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Vodafone Rg" panose="020B0606080202020204" pitchFamily="34" charset="0"/>
            </a:endParaRPr>
          </a:p>
          <a:p>
            <a:endParaRPr lang="en-US" b="0" i="0" dirty="0">
              <a:effectLst/>
              <a:latin typeface="Vodafone Rg" panose="020B060608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649865">
            <a:off x="3028950" y="1885950"/>
            <a:ext cx="2857500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1200" dirty="0">
              <a:latin typeface="Vodafone Rg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8C7B6-66B0-4690-85CD-1F6E21430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96"/>
          <a:stretch/>
        </p:blipFill>
        <p:spPr>
          <a:xfrm>
            <a:off x="1734067" y="1762113"/>
            <a:ext cx="5450504" cy="30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 and Vision for Next Fiscal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87425"/>
            <a:ext cx="5270267" cy="3671888"/>
          </a:xfrm>
        </p:spPr>
        <p:txBody>
          <a:bodyPr/>
          <a:lstStyle/>
          <a:p>
            <a:r>
              <a:rPr lang="en-US" dirty="0"/>
              <a:t>Complete Pluralsight courses.</a:t>
            </a:r>
          </a:p>
          <a:p>
            <a:r>
              <a:rPr lang="en-US" dirty="0"/>
              <a:t>Improve my knowledge in Mobile Automation.</a:t>
            </a:r>
          </a:p>
          <a:p>
            <a:r>
              <a:rPr lang="en-US" dirty="0"/>
              <a:t>Take SAFE Agile course and try to take the certificate.</a:t>
            </a:r>
          </a:p>
          <a:p>
            <a:r>
              <a:rPr lang="en-US" dirty="0"/>
              <a:t>Improve my knowledge in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Jenkins CI and Git Version Control.</a:t>
            </a:r>
          </a:p>
          <a:p>
            <a:r>
              <a:rPr lang="en-US" dirty="0"/>
              <a:t>Learn more about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 QA Tester.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+mj-lt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483489" y="987426"/>
            <a:ext cx="3602037" cy="3671888"/>
          </a:xfrm>
        </p:spPr>
        <p:txBody>
          <a:bodyPr/>
          <a:lstStyle/>
          <a:p>
            <a:r>
              <a:rPr lang="en-US" dirty="0"/>
              <a:t>Help me to practice these skills in different projects.</a:t>
            </a:r>
          </a:p>
        </p:txBody>
      </p:sp>
    </p:spTree>
    <p:extLst>
      <p:ext uri="{BB962C8B-B14F-4D97-AF65-F5344CB8AC3E}">
        <p14:creationId xmlns:p14="http://schemas.microsoft.com/office/powerpoint/2010/main" val="198268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78822"/>
            <a:ext cx="5858038" cy="876453"/>
          </a:xfrm>
        </p:spPr>
        <p:txBody>
          <a:bodyPr/>
          <a:lstStyle/>
          <a:p>
            <a:r>
              <a:rPr lang="en-US" dirty="0"/>
              <a:t>Manager Feedback </a:t>
            </a:r>
            <a:r>
              <a:rPr lang="en-US" sz="900" dirty="0"/>
              <a:t>(this is Feedback on Mona Galal to be filled by you)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14400"/>
            <a:ext cx="3456214" cy="3577660"/>
          </a:xfrm>
        </p:spPr>
        <p:txBody>
          <a:bodyPr/>
          <a:lstStyle/>
          <a:p>
            <a:r>
              <a:rPr lang="en-US" dirty="0"/>
              <a:t>Always trying to set the weekly meeting and providing us with important news.</a:t>
            </a:r>
          </a:p>
          <a:p>
            <a:r>
              <a:rPr lang="en-US" dirty="0"/>
              <a:t>Also trying to help and support us.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219991" y="914400"/>
            <a:ext cx="2856919" cy="3577660"/>
          </a:xfrm>
        </p:spPr>
        <p:txBody>
          <a:bodyPr/>
          <a:lstStyle/>
          <a:p>
            <a:r>
              <a:rPr lang="en-US" dirty="0"/>
              <a:t>What he need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60876561"/>
      </p:ext>
    </p:extLst>
  </p:cSld>
  <p:clrMapOvr>
    <a:masterClrMapping/>
  </p:clrMapOvr>
</p:sld>
</file>

<file path=ppt/theme/theme1.xml><?xml version="1.0" encoding="utf-8"?>
<a:theme xmlns:a="http://schemas.openxmlformats.org/drawingml/2006/main" name="1_Vodafone">
  <a:themeElements>
    <a:clrScheme name="Custom 4">
      <a:dk1>
        <a:srgbClr val="000000"/>
      </a:dk1>
      <a:lt1>
        <a:srgbClr val="FFFFFF"/>
      </a:lt1>
      <a:dk2>
        <a:srgbClr val="5E2750"/>
      </a:dk2>
      <a:lt2>
        <a:srgbClr val="54575A"/>
      </a:lt2>
      <a:accent1>
        <a:srgbClr val="DE0400"/>
      </a:accent1>
      <a:accent2>
        <a:srgbClr val="A8B400"/>
      </a:accent2>
      <a:accent3>
        <a:srgbClr val="9D29A0"/>
      </a:accent3>
      <a:accent4>
        <a:srgbClr val="EC9700"/>
      </a:accent4>
      <a:accent5>
        <a:srgbClr val="02B0CB"/>
      </a:accent5>
      <a:accent6>
        <a:srgbClr val="FFCB00"/>
      </a:accent6>
      <a:hlink>
        <a:srgbClr val="DE0400"/>
      </a:hlink>
      <a:folHlink>
        <a:srgbClr val="DE04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sz="1600"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3F6FE00EE2164EAED25240B0994B56" ma:contentTypeVersion="12" ma:contentTypeDescription="Create a new document." ma:contentTypeScope="" ma:versionID="44fbb6cc85cf719cd71f3d0ebed298a7">
  <xsd:schema xmlns:xsd="http://www.w3.org/2001/XMLSchema" xmlns:xs="http://www.w3.org/2001/XMLSchema" xmlns:p="http://schemas.microsoft.com/office/2006/metadata/properties" xmlns:ns2="1c17ba23-2d8c-479f-ad15-ce60d7f8625c" xmlns:ns3="70f7eb5f-8f18-4474-a27a-f179ff4ab247" targetNamespace="http://schemas.microsoft.com/office/2006/metadata/properties" ma:root="true" ma:fieldsID="41841b395a15958b28173fb6378e75a9" ns2:_="" ns3:_="">
    <xsd:import namespace="1c17ba23-2d8c-479f-ad15-ce60d7f8625c"/>
    <xsd:import namespace="70f7eb5f-8f18-4474-a27a-f179ff4ab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7ba23-2d8c-479f-ad15-ce60d7f86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7eb5f-8f18-4474-a27a-f179ff4ab2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54E7DA-B9CC-4AB9-9BFF-47E74AC395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697D6-7FAB-468D-932F-6D93CFB47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7ba23-2d8c-479f-ad15-ce60d7f8625c"/>
    <ds:schemaRef ds:uri="70f7eb5f-8f18-4474-a27a-f179ff4ab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21476-9559-481E-BAEF-F99CECC0BB5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c17ba23-2d8c-479f-ad15-ce60d7f8625c"/>
    <ds:schemaRef ds:uri="http://www.w3.org/XML/1998/namespace"/>
    <ds:schemaRef ds:uri="http://schemas.openxmlformats.org/package/2006/metadata/core-properties"/>
    <ds:schemaRef ds:uri="70f7eb5f-8f18-4474-a27a-f179ff4ab24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Vodafone_Template_16x9</Template>
  <TotalTime>0</TotalTime>
  <Words>315</Words>
  <Application>Microsoft Office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72fallback</vt:lpstr>
      <vt:lpstr>Arial</vt:lpstr>
      <vt:lpstr>Calibri</vt:lpstr>
      <vt:lpstr>Segoe UI</vt:lpstr>
      <vt:lpstr>Vodafone Lt</vt:lpstr>
      <vt:lpstr>Vodafone Rg</vt:lpstr>
      <vt:lpstr>1_Vodafone</vt:lpstr>
      <vt:lpstr>Salma Tarek Shafik</vt:lpstr>
      <vt:lpstr>Your Best Achievement</vt:lpstr>
      <vt:lpstr>Your Best Achievement</vt:lpstr>
      <vt:lpstr>Your Goal and Vision for Next Fiscal Year</vt:lpstr>
      <vt:lpstr>Manager Feedback (this is Feedback on Mona Galal to be filled by you)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IoT-Strategic Device Management  Weekly Overview – 20.01.2022</dc:title>
  <dc:creator/>
  <cp:lastModifiedBy/>
  <cp:revision>326</cp:revision>
  <cp:lastPrinted>2011-08-30T12:20:26Z</cp:lastPrinted>
  <dcterms:created xsi:type="dcterms:W3CDTF">2017-12-14T11:13:27Z</dcterms:created>
  <dcterms:modified xsi:type="dcterms:W3CDTF">2022-03-15T20:44:50Z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0x010100C73F6FE00EE2164EAED25240B0994B56</vt:lpwstr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2022-01-06T14:38:10Z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/>
  </property>
  <property fmtid="{D5CDD505-2E9C-101B-9397-08002B2CF9AE}" pid="10" name="MSIP_Label_0359f705-2ba0-454b-9cfc-6ce5bcaac040_ContentBits">
    <vt:lpwstr>2</vt:lpwstr>
  </property>
</Properties>
</file>