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660"/>
  </p:normalViewPr>
  <p:slideViewPr>
    <p:cSldViewPr snapToGrid="0">
      <p:cViewPr>
        <p:scale>
          <a:sx n="400" d="100"/>
          <a:sy n="400" d="100"/>
        </p:scale>
        <p:origin x="-10740" y="-5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3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7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6413-3D4E-4DB4-A6DE-DD3BCB9D872E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99D3-C2C0-4A25-816A-5B772A02EB9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661981" y="527934"/>
            <a:ext cx="3758145" cy="1622024"/>
            <a:chOff x="661981" y="527934"/>
            <a:chExt cx="3758145" cy="1622024"/>
          </a:xfrm>
        </p:grpSpPr>
        <p:sp>
          <p:nvSpPr>
            <p:cNvPr id="4" name="Rechteck 3"/>
            <p:cNvSpPr/>
            <p:nvPr/>
          </p:nvSpPr>
          <p:spPr>
            <a:xfrm>
              <a:off x="1055389" y="527934"/>
              <a:ext cx="330250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7200" b="1" i="1" smtClean="0">
                  <a:ln w="28575" cap="rnd" cmpd="sng">
                    <a:solidFill>
                      <a:srgbClr val="0066CC"/>
                    </a:solidFill>
                    <a:prstDash val="solid"/>
                  </a:ln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SALMA</a:t>
              </a:r>
              <a:endParaRPr lang="de-DE" sz="7200" b="1" i="1">
                <a:ln w="28575" cap="rnd" cmpd="sng">
                  <a:solidFill>
                    <a:srgbClr val="0066CC"/>
                  </a:solidFill>
                  <a:prstDash val="solid"/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661981" y="1442072"/>
              <a:ext cx="375814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de-DE" sz="200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Simulation and Analysis of Logic-</a:t>
              </a:r>
              <a:br>
                <a:rPr lang="de-DE" sz="200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de-DE" sz="200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Based Multi-Agent System Models</a:t>
              </a:r>
              <a:endParaRPr lang="de-DE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969114" y="918708"/>
              <a:ext cx="28800" cy="520639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6484" y="1135641"/>
              <a:ext cx="28800" cy="30370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861738" y="1115347"/>
              <a:ext cx="28800" cy="3240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914236" y="1005481"/>
              <a:ext cx="28800" cy="433866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021606" y="1048868"/>
              <a:ext cx="28800" cy="390479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Gerader Verbinder 16"/>
            <p:cNvCxnSpPr/>
            <p:nvPr/>
          </p:nvCxnSpPr>
          <p:spPr>
            <a:xfrm flipV="1">
              <a:off x="765603" y="1458398"/>
              <a:ext cx="3606550" cy="24219"/>
            </a:xfrm>
            <a:prstGeom prst="line">
              <a:avLst/>
            </a:prstGeom>
            <a:ln w="2222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/>
            <p:cNvSpPr/>
            <p:nvPr/>
          </p:nvSpPr>
          <p:spPr>
            <a:xfrm>
              <a:off x="1131363" y="1259347"/>
              <a:ext cx="28800" cy="1800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809115" y="1295347"/>
              <a:ext cx="28800" cy="14400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8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55389" y="527934"/>
            <a:ext cx="33025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7200" b="1" i="1" smtClean="0">
                <a:ln w="28575" cap="rnd" cmpd="sng">
                  <a:solidFill>
                    <a:srgbClr val="0066CC"/>
                  </a:solidFill>
                  <a:prstDash val="solid"/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SALMA</a:t>
            </a:r>
            <a:endParaRPr lang="de-DE" sz="7200" b="1" i="1">
              <a:ln w="28575" cap="rnd" cmpd="sng">
                <a:solidFill>
                  <a:srgbClr val="0066CC"/>
                </a:solidFill>
                <a:prstDash val="solid"/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1981" y="1442072"/>
            <a:ext cx="71581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and Analysis of </a:t>
            </a:r>
            <a:r>
              <a:rPr lang="de-DE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Logic-Based </a:t>
            </a:r>
            <a:r>
              <a:rPr lang="de-DE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Multi-Agent System Models</a:t>
            </a:r>
            <a:endParaRPr lang="de-DE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69114" y="918708"/>
            <a:ext cx="28800" cy="52063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076484" y="1135641"/>
            <a:ext cx="28800" cy="30370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61738" y="1115347"/>
            <a:ext cx="28800" cy="32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914236" y="1005481"/>
            <a:ext cx="28800" cy="43386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021606" y="1048868"/>
            <a:ext cx="28800" cy="39047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1131363" y="1259347"/>
            <a:ext cx="28800" cy="180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809115" y="1295347"/>
            <a:ext cx="28800" cy="14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775774" y="1485900"/>
            <a:ext cx="6895026" cy="0"/>
          </a:xfrm>
          <a:prstGeom prst="line">
            <a:avLst/>
          </a:prstGeom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186242" y="1367347"/>
            <a:ext cx="288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1241121" y="1402158"/>
            <a:ext cx="28800" cy="36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55389" y="527934"/>
            <a:ext cx="33025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7200" b="1" i="1" smtClean="0">
                <a:ln w="28575" cap="rnd" cmpd="sng">
                  <a:solidFill>
                    <a:srgbClr val="0066CC"/>
                  </a:solidFill>
                  <a:prstDash val="solid"/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SALMA</a:t>
            </a:r>
            <a:endParaRPr lang="de-DE" sz="7200" b="1" i="1">
              <a:ln w="28575" cap="rnd" cmpd="sng">
                <a:solidFill>
                  <a:srgbClr val="0066CC"/>
                </a:solidFill>
                <a:prstDash val="solid"/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1981" y="1442072"/>
            <a:ext cx="71581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and Analysis of </a:t>
            </a:r>
            <a:r>
              <a:rPr lang="de-DE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Logic-Based </a:t>
            </a:r>
            <a:r>
              <a:rPr lang="de-DE" sz="2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Multi-Agent System Models</a:t>
            </a:r>
            <a:endParaRPr lang="de-DE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69114" y="918708"/>
            <a:ext cx="28800" cy="52063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076484" y="1135641"/>
            <a:ext cx="28800" cy="30370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61738" y="1115347"/>
            <a:ext cx="28800" cy="32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914236" y="1005481"/>
            <a:ext cx="28800" cy="43386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021606" y="1048868"/>
            <a:ext cx="28800" cy="39047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1131363" y="1259347"/>
            <a:ext cx="28800" cy="180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809115" y="1295347"/>
            <a:ext cx="28800" cy="144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775774" y="1485900"/>
            <a:ext cx="6895026" cy="0"/>
          </a:xfrm>
          <a:prstGeom prst="line">
            <a:avLst/>
          </a:prstGeom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186242" y="1367347"/>
            <a:ext cx="28800" cy="72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1241121" y="1402158"/>
            <a:ext cx="28800" cy="36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4245452" y="617981"/>
                <a:ext cx="339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66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en-US" sz="2800">
                  <a:solidFill>
                    <a:srgbClr val="0066CC"/>
                  </a:solidFill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52" y="617981"/>
                <a:ext cx="33983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2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Kroiß</dc:creator>
  <cp:lastModifiedBy>Christian Kroiß</cp:lastModifiedBy>
  <cp:revision>20</cp:revision>
  <cp:lastPrinted>2014-02-24T14:52:24Z</cp:lastPrinted>
  <dcterms:created xsi:type="dcterms:W3CDTF">2014-02-24T09:50:02Z</dcterms:created>
  <dcterms:modified xsi:type="dcterms:W3CDTF">2014-02-24T14:55:27Z</dcterms:modified>
</cp:coreProperties>
</file>