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>
        <p:scale>
          <a:sx n="125" d="100"/>
          <a:sy n="125" d="100"/>
        </p:scale>
        <p:origin x="-1350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6413-3D4E-4DB4-A6DE-DD3BCB9D872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661981" y="527934"/>
            <a:ext cx="3758145" cy="1622024"/>
            <a:chOff x="661981" y="527934"/>
            <a:chExt cx="3758145" cy="1622024"/>
          </a:xfrm>
        </p:grpSpPr>
        <p:sp>
          <p:nvSpPr>
            <p:cNvPr id="4" name="Rechteck 3"/>
            <p:cNvSpPr/>
            <p:nvPr/>
          </p:nvSpPr>
          <p:spPr>
            <a:xfrm>
              <a:off x="1055389" y="527934"/>
              <a:ext cx="3302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7200" b="1" i="1" smtClean="0">
                  <a:ln w="28575" cap="rnd" cmpd="sng">
                    <a:solidFill>
                      <a:srgbClr val="0066CC"/>
                    </a:solidFill>
                    <a:prstDash val="solid"/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SALMA</a:t>
              </a:r>
              <a:endParaRPr lang="de-DE" sz="7200" b="1" i="1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661981" y="1442072"/>
              <a:ext cx="375814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Simulation and Analysis of Logic-</a:t>
              </a:r>
              <a:b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Based Multi-Agent System Models</a:t>
              </a:r>
              <a:endParaRPr lang="de-DE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69114" y="918708"/>
              <a:ext cx="28800" cy="52063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6484" y="1135641"/>
              <a:ext cx="28800" cy="3037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61738" y="1115347"/>
              <a:ext cx="28800" cy="32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14236" y="1005481"/>
              <a:ext cx="28800" cy="43386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021606" y="1048868"/>
              <a:ext cx="28800" cy="39047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Gerader Verbinder 16"/>
            <p:cNvCxnSpPr/>
            <p:nvPr/>
          </p:nvCxnSpPr>
          <p:spPr>
            <a:xfrm flipV="1">
              <a:off x="765603" y="1458398"/>
              <a:ext cx="3606550" cy="24219"/>
            </a:xfrm>
            <a:prstGeom prst="line">
              <a:avLst/>
            </a:prstGeom>
            <a:ln w="2222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1131363" y="1259347"/>
              <a:ext cx="28800" cy="180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809115" y="1295347"/>
              <a:ext cx="28800" cy="14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8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5389" y="527934"/>
            <a:ext cx="3302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7200" b="1" i="1" smtClean="0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SALMA</a:t>
            </a:r>
            <a:endParaRPr lang="de-DE" sz="7200" b="1" i="1">
              <a:ln w="28575" cap="rnd" cmpd="sng">
                <a:solidFill>
                  <a:srgbClr val="0066CC"/>
                </a:solidFill>
                <a:prstDash val="solid"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981" y="1442072"/>
            <a:ext cx="71581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and Analysis of Logic-Based Multi-Agent System Models</a:t>
            </a:r>
            <a:endParaRPr lang="de-DE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9114" y="918708"/>
            <a:ext cx="28800" cy="52063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76484" y="1135641"/>
            <a:ext cx="28800" cy="30370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1738" y="1115347"/>
            <a:ext cx="28800" cy="32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14236" y="1005481"/>
            <a:ext cx="28800" cy="43386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21606" y="1048868"/>
            <a:ext cx="28800" cy="39047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1131363" y="1259347"/>
            <a:ext cx="28800" cy="18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9115" y="1295347"/>
            <a:ext cx="28800" cy="1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775774" y="1485900"/>
            <a:ext cx="6895026" cy="0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186242" y="1367347"/>
            <a:ext cx="288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241121" y="1402158"/>
            <a:ext cx="28800" cy="36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5389" y="527934"/>
            <a:ext cx="3302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7200" b="1" i="1" smtClean="0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SALMA</a:t>
            </a:r>
            <a:endParaRPr lang="de-DE" sz="7200" b="1" i="1">
              <a:ln w="28575" cap="rnd" cmpd="sng">
                <a:solidFill>
                  <a:srgbClr val="0066CC"/>
                </a:solidFill>
                <a:prstDash val="solid"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981" y="1442072"/>
            <a:ext cx="71581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and Analysis of Logic-Based Multi-Agent System Models</a:t>
            </a:r>
            <a:endParaRPr lang="de-DE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9114" y="918708"/>
            <a:ext cx="28800" cy="52063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76484" y="1135641"/>
            <a:ext cx="28800" cy="30370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1738" y="1115347"/>
            <a:ext cx="28800" cy="32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14236" y="1005481"/>
            <a:ext cx="28800" cy="43386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21606" y="1048868"/>
            <a:ext cx="28800" cy="39047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1131363" y="1259347"/>
            <a:ext cx="28800" cy="18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9115" y="1295347"/>
            <a:ext cx="28800" cy="1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775774" y="1485900"/>
            <a:ext cx="6895026" cy="0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186242" y="1367347"/>
            <a:ext cx="288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241121" y="1402158"/>
            <a:ext cx="28800" cy="36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66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2800">
                  <a:solidFill>
                    <a:srgbClr val="0066CC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5389" y="527934"/>
            <a:ext cx="3302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7200" b="1" i="1" smtClean="0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SALMA</a:t>
            </a:r>
            <a:endParaRPr lang="de-DE" sz="7200" b="1" i="1">
              <a:ln w="28575" cap="rnd" cmpd="sng">
                <a:solidFill>
                  <a:srgbClr val="0066CC"/>
                </a:solidFill>
                <a:prstDash val="solid"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753953" y="692119"/>
            <a:ext cx="24089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1600" dirty="0" smtClean="0">
                <a:ln w="0"/>
              </a:rPr>
              <a:t>Simulation </a:t>
            </a:r>
            <a:r>
              <a:rPr lang="de-DE" sz="1600" dirty="0" err="1" smtClean="0">
                <a:ln w="0"/>
              </a:rPr>
              <a:t>and</a:t>
            </a:r>
            <a:r>
              <a:rPr lang="de-DE" sz="1600" dirty="0" smtClean="0">
                <a:ln w="0"/>
              </a:rPr>
              <a:t> Analysis </a:t>
            </a:r>
            <a:r>
              <a:rPr lang="de-DE" sz="1600" dirty="0" err="1" smtClean="0">
                <a:ln w="0"/>
              </a:rPr>
              <a:t>of</a:t>
            </a:r>
            <a:r>
              <a:rPr lang="de-DE" sz="1600" dirty="0" smtClean="0">
                <a:ln w="0"/>
              </a:rPr>
              <a:t> </a:t>
            </a:r>
            <a:endParaRPr lang="de-DE" sz="1600" dirty="0" smtClean="0">
              <a:ln w="0"/>
            </a:endParaRPr>
          </a:p>
          <a:p>
            <a:r>
              <a:rPr lang="de-DE" sz="1600" dirty="0" err="1" smtClean="0">
                <a:ln w="0"/>
              </a:rPr>
              <a:t>Logic-Based</a:t>
            </a:r>
            <a:r>
              <a:rPr lang="de-DE" sz="1600" dirty="0" smtClean="0">
                <a:ln w="0"/>
              </a:rPr>
              <a:t> Multi-Agent </a:t>
            </a:r>
            <a:br>
              <a:rPr lang="de-DE" sz="1600" dirty="0" smtClean="0">
                <a:ln w="0"/>
              </a:rPr>
            </a:br>
            <a:r>
              <a:rPr lang="de-DE" sz="1600" dirty="0" smtClean="0">
                <a:ln w="0"/>
              </a:rPr>
              <a:t>System </a:t>
            </a:r>
            <a:r>
              <a:rPr lang="de-DE" sz="1600" dirty="0" smtClean="0">
                <a:ln w="0"/>
              </a:rPr>
              <a:t>Models</a:t>
            </a:r>
            <a:endParaRPr lang="de-DE" sz="1600" dirty="0">
              <a:ln w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9114" y="918708"/>
            <a:ext cx="28800" cy="52063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76484" y="1135641"/>
            <a:ext cx="28800" cy="30370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1738" y="1115347"/>
            <a:ext cx="28800" cy="32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14236" y="1005481"/>
            <a:ext cx="28800" cy="43386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21606" y="1048868"/>
            <a:ext cx="28800" cy="39047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1131363" y="1259347"/>
            <a:ext cx="28800" cy="18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9115" y="1295347"/>
            <a:ext cx="28800" cy="1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775774" y="1485900"/>
            <a:ext cx="6387172" cy="0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186242" y="1367347"/>
            <a:ext cx="288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241121" y="1402158"/>
            <a:ext cx="28800" cy="36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66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2800">
                  <a:solidFill>
                    <a:srgbClr val="0066CC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775774" y="527934"/>
            <a:ext cx="3809515" cy="1200329"/>
            <a:chOff x="775774" y="527934"/>
            <a:chExt cx="3809515" cy="1200329"/>
          </a:xfrm>
        </p:grpSpPr>
        <p:sp>
          <p:nvSpPr>
            <p:cNvPr id="4" name="Rechteck 3"/>
            <p:cNvSpPr/>
            <p:nvPr/>
          </p:nvSpPr>
          <p:spPr>
            <a:xfrm>
              <a:off x="1055389" y="527934"/>
              <a:ext cx="3302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7200" b="1" i="1" smtClean="0">
                  <a:ln w="28575" cap="rnd" cmpd="sng">
                    <a:solidFill>
                      <a:srgbClr val="0066CC"/>
                    </a:solidFill>
                    <a:prstDash val="solid"/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SALMA</a:t>
              </a:r>
              <a:endParaRPr lang="de-DE" sz="7200" b="1" i="1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69114" y="918708"/>
              <a:ext cx="28800" cy="52063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6484" y="1135641"/>
              <a:ext cx="28800" cy="3037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61738" y="1115347"/>
              <a:ext cx="28800" cy="32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14236" y="1005481"/>
              <a:ext cx="28800" cy="43386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021606" y="1048868"/>
              <a:ext cx="28800" cy="39047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131363" y="1259347"/>
              <a:ext cx="28800" cy="180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809115" y="1295347"/>
              <a:ext cx="28800" cy="14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775774" y="1485900"/>
              <a:ext cx="3469678" cy="0"/>
            </a:xfrm>
            <a:prstGeom prst="line">
              <a:avLst/>
            </a:prstGeom>
            <a:ln w="2222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/>
            <p:cNvSpPr/>
            <p:nvPr/>
          </p:nvSpPr>
          <p:spPr>
            <a:xfrm>
              <a:off x="1186242" y="1367347"/>
              <a:ext cx="28800" cy="72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241121" y="1402158"/>
              <a:ext cx="28800" cy="36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245452" y="617981"/>
                  <a:ext cx="3398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oMath>
                    </m:oMathPara>
                  </a14:m>
                  <a:endParaRPr lang="en-US" sz="2800">
                    <a:solidFill>
                      <a:srgbClr val="0066CC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452" y="617981"/>
                  <a:ext cx="339837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2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Kroiß</dc:creator>
  <cp:lastModifiedBy>kroiss</cp:lastModifiedBy>
  <cp:revision>25</cp:revision>
  <cp:lastPrinted>2014-02-24T14:52:24Z</cp:lastPrinted>
  <dcterms:created xsi:type="dcterms:W3CDTF">2014-02-24T09:50:02Z</dcterms:created>
  <dcterms:modified xsi:type="dcterms:W3CDTF">2014-02-26T08:25:39Z</dcterms:modified>
</cp:coreProperties>
</file>