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800" b="1">
                <a:solidFill>
                  <a:srgbClr val="006633"/>
                </a:solidFill>
              </a:defRPr>
            </a:pPr>
            <a:r>
              <a:t>FORMATION AGRICOLE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772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505050"/>
                </a:solidFill>
              </a:defRPr>
            </a:pPr>
            <a:r>
              <a:t>Quel modèle face aux enjeux climatiques et alimentaires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33"/>
                </a:solidFill>
              </a:defRPr>
            </a:pPr>
            <a:r>
              <a:t>Contexte 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1E1E1E"/>
                </a:solidFill>
              </a:defRPr>
            </a:pPr>
            <a:r>
              <a:t>- Double urgence : climatique et alimentaire</a:t>
            </a:r>
          </a:p>
          <a:p>
            <a:pPr>
              <a:defRPr sz="2400">
                <a:solidFill>
                  <a:srgbClr val="1E1E1E"/>
                </a:solidFill>
              </a:defRPr>
            </a:pPr>
            <a:r>
              <a:t>- Rôle central de l’agriculture dans la sécurité alimentaire</a:t>
            </a:r>
          </a:p>
          <a:p>
            <a:pPr>
              <a:defRPr sz="2400">
                <a:solidFill>
                  <a:srgbClr val="1E1E1E"/>
                </a:solidFill>
              </a:defRPr>
            </a:pPr>
            <a:r>
              <a:t>- Défis : sécheresse, inondations, raréfaction de l’eau, perte de biodiversité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33"/>
                </a:solidFill>
              </a:defRPr>
            </a:pPr>
            <a:r>
              <a:t>Enjeux de la formation agricole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1E1E1E"/>
                </a:solidFill>
              </a:defRPr>
            </a:pPr>
            <a:r>
              <a:t>- Accompagner la résilience</a:t>
            </a:r>
          </a:p>
          <a:p>
            <a:pPr>
              <a:defRPr sz="2400">
                <a:solidFill>
                  <a:srgbClr val="1E1E1E"/>
                </a:solidFill>
              </a:defRPr>
            </a:pPr>
            <a:r>
              <a:t>- Moderniser les pratiques</a:t>
            </a:r>
          </a:p>
          <a:p>
            <a:pPr>
              <a:defRPr sz="2400">
                <a:solidFill>
                  <a:srgbClr val="1E1E1E"/>
                </a:solidFill>
              </a:defRPr>
            </a:pPr>
            <a:r>
              <a:t>- Intégrer l’innovation et les technologies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33"/>
                </a:solidFill>
              </a:defRPr>
            </a:pPr>
            <a:r>
              <a:t>De la tradition à l’innovation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1E1E1E"/>
                </a:solidFill>
              </a:defRPr>
            </a:pPr>
            <a:r>
              <a:t>- Formation traditionnelle : savoirs locaux</a:t>
            </a:r>
          </a:p>
          <a:p>
            <a:pPr>
              <a:defRPr sz="2400">
                <a:solidFill>
                  <a:srgbClr val="1E1E1E"/>
                </a:solidFill>
              </a:defRPr>
            </a:pPr>
            <a:r>
              <a:t>- Besoin d'une approche transformationnelle</a:t>
            </a:r>
          </a:p>
          <a:p>
            <a:pPr>
              <a:defRPr sz="2400">
                <a:solidFill>
                  <a:srgbClr val="1E1E1E"/>
                </a:solidFill>
              </a:defRPr>
            </a:pPr>
            <a:r>
              <a:t>- Objectifs : durabilité, inclusion, technologies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33"/>
                </a:solidFill>
              </a:defRPr>
            </a:pPr>
            <a:r>
              <a:t>Nouveaux contenus de 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1E1E1E"/>
                </a:solidFill>
              </a:defRPr>
            </a:pPr>
            <a:r>
              <a:t>- Agroécologie, irrigation efficace</a:t>
            </a:r>
          </a:p>
          <a:p>
            <a:pPr>
              <a:defRPr sz="2400">
                <a:solidFill>
                  <a:srgbClr val="1E1E1E"/>
                </a:solidFill>
              </a:defRPr>
            </a:pPr>
            <a:r>
              <a:t>- Drones, capteurs, plateformes numériques</a:t>
            </a:r>
          </a:p>
          <a:p>
            <a:pPr>
              <a:defRPr sz="2400">
                <a:solidFill>
                  <a:srgbClr val="1E1E1E"/>
                </a:solidFill>
              </a:defRPr>
            </a:pPr>
            <a:r>
              <a:t>- Inclusion des jeunes et femmes rurales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33"/>
                </a:solidFill>
              </a:defRPr>
            </a:pPr>
            <a:r>
              <a:t>Modèle adapté et localisé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1E1E1E"/>
                </a:solidFill>
              </a:defRPr>
            </a:pPr>
            <a:r>
              <a:t>- Adaptation aux réalités locales</a:t>
            </a:r>
          </a:p>
          <a:p>
            <a:pPr>
              <a:defRPr sz="2400">
                <a:solidFill>
                  <a:srgbClr val="1E1E1E"/>
                </a:solidFill>
              </a:defRPr>
            </a:pPr>
            <a:r>
              <a:t>- Intégration avec politiques publiques</a:t>
            </a:r>
          </a:p>
          <a:p>
            <a:pPr>
              <a:defRPr sz="2400">
                <a:solidFill>
                  <a:srgbClr val="1E1E1E"/>
                </a:solidFill>
              </a:defRPr>
            </a:pPr>
            <a:r>
              <a:t>- Formation continue et flexible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33"/>
                </a:solidFill>
              </a:defRPr>
            </a:pPr>
            <a:r>
              <a:t>Le rôle de l’OCP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1E1E1E"/>
                </a:solidFill>
              </a:defRPr>
            </a:pPr>
            <a:r>
              <a:t>- Acteur du développement territorial</a:t>
            </a:r>
          </a:p>
          <a:p>
            <a:pPr>
              <a:defRPr sz="2400">
                <a:solidFill>
                  <a:srgbClr val="1E1E1E"/>
                </a:solidFill>
              </a:defRPr>
            </a:pPr>
            <a:r>
              <a:t>- Programmes sur mesure</a:t>
            </a:r>
          </a:p>
          <a:p>
            <a:pPr>
              <a:defRPr sz="2400">
                <a:solidFill>
                  <a:srgbClr val="1E1E1E"/>
                </a:solidFill>
              </a:defRPr>
            </a:pPr>
            <a:r>
              <a:t>- Co-construction avec les agriculteurs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33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1E1E1E"/>
                </a:solidFill>
              </a:defRPr>
            </a:pPr>
            <a:r>
              <a:t>- Former aujourd’hui pour préparer demain</a:t>
            </a:r>
          </a:p>
          <a:p>
            <a:pPr>
              <a:defRPr sz="2400">
                <a:solidFill>
                  <a:srgbClr val="1E1E1E"/>
                </a:solidFill>
              </a:defRPr>
            </a:pPr>
            <a:r>
              <a:t>- Transformation sociale, écologique et économique</a:t>
            </a:r>
          </a:p>
          <a:p>
            <a:pPr>
              <a:defRPr sz="2400">
                <a:solidFill>
                  <a:srgbClr val="1E1E1E"/>
                </a:solidFill>
              </a:defRPr>
            </a:pPr>
            <a:r>
              <a:t>- Engagement de l’OCP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Clôture de la 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Merci pour votre engagement et votre participation.</a:t>
            </a:r>
          </a:p>
          <a:p>
            <a:r>
              <a:t>- Ensemble, construisons une agriculture plus durable.</a:t>
            </a:r>
          </a:p>
          <a:p>
            <a:r>
              <a:t>- Pour toute question ou collaboration : contactez l'équipe OCP Formation.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