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9AE7E-26D7-42B4-AC11-BC13E0EAB8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2283B-7F70-4986-8F2C-7EB5A040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0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283B-7F70-4986-8F2C-7EB5A040B0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3961-FA47-8449-24C2-D155DCE29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E7149-750D-D019-98B2-8EA2A3593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16C8-222D-2910-BE62-64CA6400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25CD-3A31-4D4F-8C02-B8AB581F88E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8133-38F1-A595-51E5-427DD16F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C50B8-B5E8-9E06-51DC-4D091D30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598-864A-4BB8-BCDA-B10C554F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8EB3-1B17-4914-1FAD-B91480B0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D6E0C-F941-E0CA-EDBC-E36772376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F620-BB14-FDA9-FD66-9970D28B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25CD-3A31-4D4F-8C02-B8AB581F88E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D46F4-CCC6-1ED7-FB53-48027F67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BA34-BF67-DA94-A353-BB9EBF25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598-864A-4BB8-BCDA-B10C554F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32F7C-7F30-89E5-F75C-26B7DD994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91CF9-FAD1-3CA2-62BA-8D0F527A0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27F91-B447-7179-B224-643DB049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25CD-3A31-4D4F-8C02-B8AB581F88E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AE0F-AAF3-B1F8-C35C-CA95462B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F0497-D583-D1CA-29EC-926E62D5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598-864A-4BB8-BCDA-B10C554F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4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EFB3-A5E4-CD66-CE76-C30BF7B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FEF5-4F09-04A1-CFB4-566C2CD7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451E7-31A0-50A6-CA4B-B29696CF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25CD-3A31-4D4F-8C02-B8AB581F88E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11CE-1422-00AE-2210-BA5004F7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E501C-11FF-1FA0-FE90-830E76B9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598-864A-4BB8-BCDA-B10C554F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7C5E-89AB-324D-4C18-40559DE4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AB529-BA2A-F4F9-4FD0-C916D27B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F878A-2B75-629E-DFAD-D7D5B5DF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25CD-3A31-4D4F-8C02-B8AB581F88E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8B4AE-1BD9-F681-34B6-58DD20DC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2AB1-008C-D68B-0EEA-1C341474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598-864A-4BB8-BCDA-B10C554F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1B51-3A00-1994-AC02-D618BF56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8E27-EEA3-ACE2-06D5-55C4AB816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23E12-89C9-68FA-B8CB-1321F4B75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2A946-1C8F-F9D9-A082-A76FC545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25CD-3A31-4D4F-8C02-B8AB581F88E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82A4F-CCAB-07CF-CFD0-7E3E47FB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D66C7-D589-72C5-4760-A527F7E1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598-864A-4BB8-BCDA-B10C554F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8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15D2-9553-E2BB-99EB-D5BF0D6E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03BEE-662A-F24F-3E2B-9853FBB64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C34D3-36A7-F3C0-A1E6-DF996A651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F5B08-B555-3239-3D19-6E0AF661A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3A4B8-2933-31C0-BBCB-6497C459E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53AD4-07BE-364C-C173-767532B0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25CD-3A31-4D4F-8C02-B8AB581F88E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95609-0ABA-EBD4-7346-2F5FD593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3F830-860F-77AE-A1F9-8F9179A1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598-864A-4BB8-BCDA-B10C554F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0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7C91-3F6B-94D9-F15B-49964635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4B44E-8C77-44EE-781A-4426C3DF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25CD-3A31-4D4F-8C02-B8AB581F88E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66897-2C62-AB16-FB67-FEB8D491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6CB4F-74A2-99D9-5DD7-0F3A89FE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598-864A-4BB8-BCDA-B10C554F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3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2B4E8-565C-A984-7940-DB4806B8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25CD-3A31-4D4F-8C02-B8AB581F88E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BC20A-5E00-4B4C-86D9-2E34D56C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34D98-5E0E-4D39-79F9-ABCCB549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598-864A-4BB8-BCDA-B10C554F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8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D40C-E343-7068-7CA7-748E8271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5C3F-508B-F07D-4C04-8B34434B2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54843-63AE-444E-25E8-A51A77F2D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18FD8-6AFF-8257-CBE0-E2189352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25CD-3A31-4D4F-8C02-B8AB581F88E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B51E-D553-22EF-9618-B7F481FD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096CC-6123-4670-BD12-C429264E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598-864A-4BB8-BCDA-B10C554F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ECC5-F913-96D0-C77C-55EBC5A4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CDBC4-6B54-DBD5-3F4E-26E58FFAD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82020-CA3A-1B23-0956-272BFFD5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54520-2529-C070-E48A-B4185E7F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025CD-3A31-4D4F-8C02-B8AB581F88E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BC1C0-E0C8-FF03-F752-B6B49F51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35061-8BE8-73D2-F044-100ACE6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64598-864A-4BB8-BCDA-B10C554F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5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5E1FB-9029-6F00-A7A3-E81416CC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D65BE-F216-0E39-2262-F240D768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CD8C-4304-A9C7-89F2-F738FE160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025CD-3A31-4D4F-8C02-B8AB581F88E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F91CC-0351-7E1D-CBF2-7B45F5395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93CF4-D368-DE99-E67C-EFD90BB19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64598-864A-4BB8-BCDA-B10C554F6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72BF6-BE41-90B4-A499-8A6CE66548A8}"/>
              </a:ext>
            </a:extLst>
          </p:cNvPr>
          <p:cNvSpPr txBox="1"/>
          <p:nvPr/>
        </p:nvSpPr>
        <p:spPr>
          <a:xfrm>
            <a:off x="3960829" y="1442300"/>
            <a:ext cx="4270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849C7-6B14-14BC-7735-4FC93D157105}"/>
              </a:ext>
            </a:extLst>
          </p:cNvPr>
          <p:cNvSpPr txBox="1"/>
          <p:nvPr/>
        </p:nvSpPr>
        <p:spPr>
          <a:xfrm>
            <a:off x="782527" y="2790334"/>
            <a:ext cx="110818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Management system is a system built to manage the attendance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students, This project simplifies by automating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process. Built with user friendly features,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allows easy recording and monitoring of attendance.</a:t>
            </a:r>
          </a:p>
        </p:txBody>
      </p:sp>
    </p:spTree>
    <p:extLst>
      <p:ext uri="{BB962C8B-B14F-4D97-AF65-F5344CB8AC3E}">
        <p14:creationId xmlns:p14="http://schemas.microsoft.com/office/powerpoint/2010/main" val="165741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77E8-D366-17AC-D6D5-4EADCED65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3482"/>
            <a:ext cx="10515600" cy="57755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C398F5-B1CC-545F-3BB3-5AF198CAAB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9" y="1583703"/>
            <a:ext cx="5498185" cy="459326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0066A1F-B032-20F4-D739-547F850C0D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583703"/>
            <a:ext cx="5498184" cy="4593260"/>
          </a:xfrm>
        </p:spPr>
      </p:pic>
    </p:spTree>
    <p:extLst>
      <p:ext uri="{BB962C8B-B14F-4D97-AF65-F5344CB8AC3E}">
        <p14:creationId xmlns:p14="http://schemas.microsoft.com/office/powerpoint/2010/main" val="386799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CFC663-8BD9-AC5D-75CD-9C6FB8C20C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" y="763571"/>
            <a:ext cx="5722070" cy="557124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0628EA-CF90-A604-CD45-6BB715929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763571"/>
            <a:ext cx="5637229" cy="5571241"/>
          </a:xfrm>
        </p:spPr>
      </p:pic>
    </p:spTree>
    <p:extLst>
      <p:ext uri="{BB962C8B-B14F-4D97-AF65-F5344CB8AC3E}">
        <p14:creationId xmlns:p14="http://schemas.microsoft.com/office/powerpoint/2010/main" val="301717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358C03-FFFA-A642-411D-3D62F29474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3" y="650449"/>
            <a:ext cx="5821837" cy="574092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C58D45-7C50-750E-AF0A-EB40AA401B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650449"/>
            <a:ext cx="5705571" cy="5740924"/>
          </a:xfrm>
        </p:spPr>
      </p:pic>
    </p:spTree>
    <p:extLst>
      <p:ext uri="{BB962C8B-B14F-4D97-AF65-F5344CB8AC3E}">
        <p14:creationId xmlns:p14="http://schemas.microsoft.com/office/powerpoint/2010/main" val="26980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683CD2-AEF6-9E1A-0460-17F14FDCC5B6}"/>
              </a:ext>
            </a:extLst>
          </p:cNvPr>
          <p:cNvSpPr txBox="1"/>
          <p:nvPr/>
        </p:nvSpPr>
        <p:spPr>
          <a:xfrm>
            <a:off x="245096" y="207390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F1210-29B2-11C8-21B1-9E5BEFB83043}"/>
              </a:ext>
            </a:extLst>
          </p:cNvPr>
          <p:cNvSpPr txBox="1"/>
          <p:nvPr/>
        </p:nvSpPr>
        <p:spPr>
          <a:xfrm>
            <a:off x="245096" y="989813"/>
            <a:ext cx="108313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both software-based and pen-and-paper attendance management systems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the essential purpose of tracking student attendance, they differ significantly in efficiency, The software-based system offers a modern, automated approach that simplifies attendance management, reduces errors, and provides valuable insights through real-time data and reports. On the other hand, the pen-and-paper system, though traditional and straightforward, can be time-consuming and error-prone, making it less effective in today's data-driven educational environment.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institutions aiming to enhance administrative efficiency and improve attendance tracking, transitioning to a digital solution is a strategic choice.</a:t>
            </a:r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44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DCC21-5DF8-73CD-E3D9-C6067F7D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06" y="311085"/>
            <a:ext cx="10105535" cy="63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8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9D795A-F218-BDB0-6467-57A512E2A30F}"/>
              </a:ext>
            </a:extLst>
          </p:cNvPr>
          <p:cNvSpPr txBox="1"/>
          <p:nvPr/>
        </p:nvSpPr>
        <p:spPr>
          <a:xfrm>
            <a:off x="141401" y="160258"/>
            <a:ext cx="2573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12408-FA22-073E-392C-241581B8F1D3}"/>
              </a:ext>
            </a:extLst>
          </p:cNvPr>
          <p:cNvSpPr txBox="1"/>
          <p:nvPr/>
        </p:nvSpPr>
        <p:spPr>
          <a:xfrm>
            <a:off x="141401" y="733604"/>
            <a:ext cx="112461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attendance management system involves A pen-and-paper attendance management system for students involves manually recording attendance in a physical attendance register or sheet. This traditional method requires teachers to manually compile and tally attendance records, which can be time-consuming and prone to errors.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C3E66-B9CD-A67B-B1A0-F1217E9867E5}"/>
              </a:ext>
            </a:extLst>
          </p:cNvPr>
          <p:cNvSpPr txBox="1"/>
          <p:nvPr/>
        </p:nvSpPr>
        <p:spPr>
          <a:xfrm>
            <a:off x="141401" y="2857262"/>
            <a:ext cx="3619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04D211-E337-02CB-8E21-02AEEDE73A75}"/>
              </a:ext>
            </a:extLst>
          </p:cNvPr>
          <p:cNvSpPr txBox="1"/>
          <p:nvPr/>
        </p:nvSpPr>
        <p:spPr>
          <a:xfrm>
            <a:off x="150827" y="3380482"/>
            <a:ext cx="11623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software-based attendance management system for students is a digital platform that automates the tracking of student attendance in educational institutions. It allows teachers to mark attendance electronically through a web portal which then automatically updates the central database, This system provides real-time data, helping administrators and teachers monitor student attendance patterns, identify trends such as absenteeism, and generate reports for parents or school records.</a:t>
            </a:r>
          </a:p>
        </p:txBody>
      </p:sp>
    </p:spTree>
    <p:extLst>
      <p:ext uri="{BB962C8B-B14F-4D97-AF65-F5344CB8AC3E}">
        <p14:creationId xmlns:p14="http://schemas.microsoft.com/office/powerpoint/2010/main" val="420741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1F7AB5-CDB7-B101-22A5-D2A6C35A3A07}"/>
              </a:ext>
            </a:extLst>
          </p:cNvPr>
          <p:cNvSpPr txBox="1"/>
          <p:nvPr/>
        </p:nvSpPr>
        <p:spPr>
          <a:xfrm>
            <a:off x="2033047" y="518474"/>
            <a:ext cx="812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B63E6-4B21-E227-A338-37B0018346B7}"/>
              </a:ext>
            </a:extLst>
          </p:cNvPr>
          <p:cNvSpPr txBox="1"/>
          <p:nvPr/>
        </p:nvSpPr>
        <p:spPr>
          <a:xfrm>
            <a:off x="405353" y="1649690"/>
            <a:ext cx="37707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OpenCSV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B72C5-C7AA-26DD-753D-B223ACEB5916}"/>
              </a:ext>
            </a:extLst>
          </p:cNvPr>
          <p:cNvSpPr txBox="1"/>
          <p:nvPr/>
        </p:nvSpPr>
        <p:spPr>
          <a:xfrm>
            <a:off x="65988" y="197963"/>
            <a:ext cx="531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HARDAWARE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F2188-E9A3-F776-6468-8024918A7CE7}"/>
              </a:ext>
            </a:extLst>
          </p:cNvPr>
          <p:cNvSpPr txBox="1"/>
          <p:nvPr/>
        </p:nvSpPr>
        <p:spPr>
          <a:xfrm>
            <a:off x="65988" y="923827"/>
            <a:ext cx="5093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i3 or Higher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4GB 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DRIVE: 256 GB HDD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90BEA-63C4-A527-B105-AB2B3D3ED605}"/>
              </a:ext>
            </a:extLst>
          </p:cNvPr>
          <p:cNvSpPr txBox="1"/>
          <p:nvPr/>
        </p:nvSpPr>
        <p:spPr>
          <a:xfrm>
            <a:off x="65988" y="3016578"/>
            <a:ext cx="424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SOFTWARE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18EE8-437F-C4B3-EE20-F4F045D1E8E8}"/>
              </a:ext>
            </a:extLst>
          </p:cNvPr>
          <p:cNvSpPr txBox="1"/>
          <p:nvPr/>
        </p:nvSpPr>
        <p:spPr>
          <a:xfrm>
            <a:off x="65988" y="3832055"/>
            <a:ext cx="3656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COMPOSE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JDK21</a:t>
            </a:r>
          </a:p>
        </p:txBody>
      </p:sp>
    </p:spTree>
    <p:extLst>
      <p:ext uri="{BB962C8B-B14F-4D97-AF65-F5344CB8AC3E}">
        <p14:creationId xmlns:p14="http://schemas.microsoft.com/office/powerpoint/2010/main" val="370945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9F020-DD87-A516-A999-FFDCB4257163}"/>
              </a:ext>
            </a:extLst>
          </p:cNvPr>
          <p:cNvSpPr txBox="1"/>
          <p:nvPr/>
        </p:nvSpPr>
        <p:spPr>
          <a:xfrm>
            <a:off x="3855563" y="240384"/>
            <a:ext cx="341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1-level DFD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03F25-08E1-9F09-97D0-50A9DB1B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87" y="1420105"/>
            <a:ext cx="8938225" cy="48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0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271CF9-1F41-964A-7976-85D60D0B08FA}"/>
              </a:ext>
            </a:extLst>
          </p:cNvPr>
          <p:cNvSpPr txBox="1"/>
          <p:nvPr/>
        </p:nvSpPr>
        <p:spPr>
          <a:xfrm>
            <a:off x="4166648" y="84841"/>
            <a:ext cx="369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7697E3-8AF2-B3F4-B9C2-0544146B3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99" y="631928"/>
            <a:ext cx="8500691" cy="622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0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20B59-0D08-8078-7A43-AF87CF7EDBAC}"/>
              </a:ext>
            </a:extLst>
          </p:cNvPr>
          <p:cNvSpPr txBox="1"/>
          <p:nvPr/>
        </p:nvSpPr>
        <p:spPr>
          <a:xfrm>
            <a:off x="4008730" y="160256"/>
            <a:ext cx="417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F0AA3-D380-8438-ABCC-CFB90C06B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58" y="881041"/>
            <a:ext cx="5832683" cy="58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6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AB07AC-5DC6-075F-D525-094779F1E0A1}"/>
              </a:ext>
            </a:extLst>
          </p:cNvPr>
          <p:cNvSpPr txBox="1"/>
          <p:nvPr/>
        </p:nvSpPr>
        <p:spPr>
          <a:xfrm>
            <a:off x="4972968" y="84841"/>
            <a:ext cx="2246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56B11-D865-08CF-F470-9B9A60EDB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3" y="608061"/>
            <a:ext cx="10991653" cy="614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5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9FE4B-04C6-0981-7BDF-4EBC90F5E256}"/>
              </a:ext>
            </a:extLst>
          </p:cNvPr>
          <p:cNvSpPr txBox="1"/>
          <p:nvPr/>
        </p:nvSpPr>
        <p:spPr>
          <a:xfrm>
            <a:off x="4670288" y="122548"/>
            <a:ext cx="285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2CC34-8DD1-1F44-9D6F-CFF73FEA0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714" y="830905"/>
            <a:ext cx="8003356" cy="602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0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313</Words>
  <Application>Microsoft Office PowerPoint</Application>
  <PresentationFormat>Widescreen</PresentationFormat>
  <Paragraphs>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Saifali Dhalayat</dc:creator>
  <cp:lastModifiedBy>Salman D</cp:lastModifiedBy>
  <cp:revision>7</cp:revision>
  <dcterms:created xsi:type="dcterms:W3CDTF">2024-08-20T07:00:01Z</dcterms:created>
  <dcterms:modified xsi:type="dcterms:W3CDTF">2025-05-28T11:35:07Z</dcterms:modified>
</cp:coreProperties>
</file>