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8" r:id="rId3"/>
    <p:sldId id="300" r:id="rId4"/>
    <p:sldId id="301" r:id="rId5"/>
    <p:sldId id="302" r:id="rId6"/>
    <p:sldId id="305" r:id="rId7"/>
    <p:sldId id="303" r:id="rId8"/>
    <p:sldId id="306" r:id="rId9"/>
    <p:sldId id="304" r:id="rId10"/>
    <p:sldId id="307" r:id="rId11"/>
    <p:sldId id="308" r:id="rId12"/>
    <p:sldId id="299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2338" autoAdjust="0"/>
  </p:normalViewPr>
  <p:slideViewPr>
    <p:cSldViewPr snapToGrid="0">
      <p:cViewPr varScale="1">
        <p:scale>
          <a:sx n="60" d="100"/>
          <a:sy n="60" d="100"/>
        </p:scale>
        <p:origin x="120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01/02/2019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725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760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67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01/02/2019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01/02/2019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01/02/2019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01/02/2019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01/02/2019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01/02/2019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01/02/2019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uides.github.com/activities/hello-world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dirty="0" smtClean="0"/>
              <a:t>Controle de Versão </a:t>
            </a:r>
            <a:r>
              <a:rPr lang="pt-BR" dirty="0" smtClean="0"/>
              <a:t>de </a:t>
            </a:r>
            <a:r>
              <a:rPr lang="pt-BR" dirty="0" smtClean="0"/>
              <a:t>Arquivos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Salmo Marques da Silva Júnior</a:t>
            </a:r>
          </a:p>
          <a:p>
            <a:r>
              <a:rPr lang="pt-BR" dirty="0"/>
              <a:t>salmo.sjunior@sp.senac.br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DVCSs</a:t>
            </a:r>
            <a:endParaRPr lang="pt-BR" dirty="0"/>
          </a:p>
        </p:txBody>
      </p:sp>
      <p:pic>
        <p:nvPicPr>
          <p:cNvPr id="4100" name="Picture 4" descr="Distributed version contro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606" y="1083214"/>
            <a:ext cx="4426789" cy="530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729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GitHub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GitHub é uma plataforma de hospedagem de códigos para controle de versão e colaboração.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3771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pt-BR" dirty="0" err="1" smtClean="0"/>
              <a:t>Chacon</a:t>
            </a:r>
            <a:r>
              <a:rPr lang="pt-BR" dirty="0" smtClean="0"/>
              <a:t>, S; </a:t>
            </a:r>
            <a:r>
              <a:rPr lang="pt-BR" dirty="0" err="1" smtClean="0"/>
              <a:t>Straub</a:t>
            </a:r>
            <a:r>
              <a:rPr lang="pt-BR" dirty="0" smtClean="0"/>
              <a:t>, B. </a:t>
            </a:r>
            <a:r>
              <a:rPr lang="pt-BR" b="1" dirty="0" smtClean="0"/>
              <a:t>Pro </a:t>
            </a:r>
            <a:r>
              <a:rPr lang="pt-BR" b="1" dirty="0" err="1" smtClean="0"/>
              <a:t>Git</a:t>
            </a:r>
            <a:r>
              <a:rPr lang="pt-BR" dirty="0" smtClean="0"/>
              <a:t>. Disponível em: </a:t>
            </a:r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git-scm.com/book/en/v2</a:t>
            </a:r>
            <a:r>
              <a:rPr lang="pt-BR" dirty="0" smtClean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smtClean="0"/>
              <a:t>GitHub </a:t>
            </a:r>
            <a:r>
              <a:rPr lang="pt-BR" dirty="0" err="1" smtClean="0"/>
              <a:t>Guides</a:t>
            </a:r>
            <a:r>
              <a:rPr lang="pt-BR" dirty="0" smtClean="0"/>
              <a:t>. </a:t>
            </a:r>
            <a:r>
              <a:rPr lang="pt-BR" b="1" dirty="0" err="1" smtClean="0"/>
              <a:t>Hello</a:t>
            </a:r>
            <a:r>
              <a:rPr lang="pt-BR" b="1" dirty="0" smtClean="0"/>
              <a:t> World</a:t>
            </a:r>
            <a:r>
              <a:rPr lang="pt-BR" dirty="0" smtClean="0"/>
              <a:t>. Disponível em: </a:t>
            </a:r>
            <a:r>
              <a:rPr lang="pt-BR" dirty="0" smtClean="0">
                <a:hlinkClick r:id="rId4"/>
              </a:rPr>
              <a:t>https</a:t>
            </a:r>
            <a:r>
              <a:rPr lang="pt-BR" dirty="0">
                <a:hlinkClick r:id="rId4"/>
              </a:rPr>
              <a:t>://guides.github.com/activities/hello-world</a:t>
            </a:r>
            <a:r>
              <a:rPr lang="pt-BR" dirty="0" smtClean="0">
                <a:hlinkClick r:id="rId4"/>
              </a:rPr>
              <a:t>/</a:t>
            </a:r>
            <a:endParaRPr lang="pt-BR" dirty="0" smtClean="0"/>
          </a:p>
          <a:p>
            <a:pPr marL="514350" indent="-514350" algn="l">
              <a:buFont typeface="+mj-lt"/>
              <a:buAutoNum type="arabicPeriod"/>
            </a:pPr>
            <a:r>
              <a:rPr lang="pt-BR" dirty="0"/>
              <a:t>https://lab.github.com/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663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de Controle de Versão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Sistemas de Controle </a:t>
            </a:r>
            <a:r>
              <a:rPr lang="pt-BR" dirty="0"/>
              <a:t>de </a:t>
            </a:r>
            <a:r>
              <a:rPr lang="pt-BR" dirty="0" smtClean="0"/>
              <a:t>Versão (</a:t>
            </a:r>
            <a:r>
              <a:rPr lang="pt-BR" b="1" dirty="0" smtClean="0"/>
              <a:t>VCS – </a:t>
            </a:r>
            <a:r>
              <a:rPr lang="pt-BR" b="1" i="1" dirty="0" err="1" smtClean="0"/>
              <a:t>Version</a:t>
            </a:r>
            <a:r>
              <a:rPr lang="pt-BR" b="1" i="1" dirty="0" smtClean="0"/>
              <a:t> </a:t>
            </a:r>
            <a:r>
              <a:rPr lang="pt-BR" b="1" i="1" dirty="0" err="1" smtClean="0"/>
              <a:t>Control</a:t>
            </a:r>
            <a:r>
              <a:rPr lang="pt-BR" b="1" i="1" dirty="0" smtClean="0"/>
              <a:t> System</a:t>
            </a:r>
            <a:r>
              <a:rPr lang="pt-BR" dirty="0" smtClean="0"/>
              <a:t>) registram </a:t>
            </a:r>
            <a:r>
              <a:rPr lang="pt-BR" dirty="0"/>
              <a:t>alterações em </a:t>
            </a:r>
            <a:r>
              <a:rPr lang="pt-BR" dirty="0" smtClean="0"/>
              <a:t>um ou mais </a:t>
            </a:r>
            <a:r>
              <a:rPr lang="pt-BR" dirty="0"/>
              <a:t>arquivos ao longo do tempo para que </a:t>
            </a:r>
            <a:r>
              <a:rPr lang="pt-BR" dirty="0" smtClean="0"/>
              <a:t>versões </a:t>
            </a:r>
            <a:r>
              <a:rPr lang="pt-BR" dirty="0"/>
              <a:t>específicas </a:t>
            </a:r>
            <a:r>
              <a:rPr lang="pt-BR" dirty="0" smtClean="0"/>
              <a:t>possam ser recuperadas mais tarde.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69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devo usar um VCS? 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 VCS </a:t>
            </a:r>
            <a:r>
              <a:rPr lang="pt-BR" dirty="0"/>
              <a:t>permite que você </a:t>
            </a:r>
            <a:r>
              <a:rPr lang="pt-BR" dirty="0" smtClean="0"/>
              <a:t>compare as </a:t>
            </a:r>
            <a:r>
              <a:rPr lang="pt-BR" dirty="0"/>
              <a:t>mudanças </a:t>
            </a:r>
            <a:r>
              <a:rPr lang="pt-BR" dirty="0" smtClean="0"/>
              <a:t>realizadas em um arquivo, identificando autor, data e hora das alterações.</a:t>
            </a:r>
          </a:p>
          <a:p>
            <a:r>
              <a:rPr lang="pt-BR" dirty="0" smtClean="0"/>
              <a:t>Permite ainda que você reverta o arquivo, ou até mesmo o projeto todo, a </a:t>
            </a:r>
            <a:r>
              <a:rPr lang="pt-BR" dirty="0"/>
              <a:t>um estado </a:t>
            </a:r>
            <a:r>
              <a:rPr lang="pt-BR" dirty="0" smtClean="0"/>
              <a:t>anterior.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875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VCS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seguir, serão apresentados, brevemente, 3 tipos de VCS: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Sistemas Locais de Controle de Versão;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Sistemas Centralizados de Controle de Versão (</a:t>
            </a:r>
            <a:r>
              <a:rPr lang="pt-BR" dirty="0" err="1" smtClean="0"/>
              <a:t>CVCSs</a:t>
            </a:r>
            <a:r>
              <a:rPr lang="pt-BR" dirty="0" smtClean="0"/>
              <a:t>);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Sistemas Distribuídos de </a:t>
            </a:r>
            <a:r>
              <a:rPr lang="pt-BR" dirty="0"/>
              <a:t>Controle de </a:t>
            </a:r>
            <a:r>
              <a:rPr lang="pt-BR" dirty="0" smtClean="0"/>
              <a:t>Versão (</a:t>
            </a:r>
            <a:r>
              <a:rPr lang="pt-BR" dirty="0" err="1" smtClean="0"/>
              <a:t>DVCSs</a:t>
            </a:r>
            <a:r>
              <a:rPr lang="pt-BR" dirty="0" smtClean="0"/>
              <a:t>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935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VCSs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Trabalham com um banco de dados simples que mantem todas as alterações nos arquivos sob controle de versão.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704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VCSs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Estes sistemas funcionam </a:t>
            </a:r>
            <a:r>
              <a:rPr lang="pt-BR" dirty="0"/>
              <a:t>mantendo conjuntos de alterações (ou seja, as diferenças entre os arquivos) em um formato especial no </a:t>
            </a:r>
            <a:r>
              <a:rPr lang="pt-BR" dirty="0" smtClean="0"/>
              <a:t>disco.</a:t>
            </a:r>
            <a:endParaRPr lang="pt-BR" dirty="0"/>
          </a:p>
        </p:txBody>
      </p:sp>
      <p:pic>
        <p:nvPicPr>
          <p:cNvPr id="1026" name="Picture 2" descr="Local version contro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560" y="2851841"/>
            <a:ext cx="4180881" cy="356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01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CVCSs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Trabalham com um servidor que armazena todos os arquivos sob controle de versão e seus respectivos históricos de alterações.</a:t>
            </a:r>
          </a:p>
          <a:p>
            <a:r>
              <a:rPr lang="pt-BR" dirty="0" smtClean="0"/>
              <a:t>Os clientes usam estes arquivos a partir deste servidor central.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717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CVCSs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Todos sabem, </a:t>
            </a:r>
            <a:r>
              <a:rPr lang="pt-BR" dirty="0"/>
              <a:t>até certo </a:t>
            </a:r>
            <a:r>
              <a:rPr lang="pt-BR" dirty="0" smtClean="0"/>
              <a:t>ponto, </a:t>
            </a:r>
            <a:r>
              <a:rPr lang="pt-BR" dirty="0"/>
              <a:t>o que </a:t>
            </a:r>
            <a:r>
              <a:rPr lang="pt-BR" dirty="0" smtClean="0"/>
              <a:t>todos colaboradores estão fazendo no projeto. </a:t>
            </a:r>
            <a:r>
              <a:rPr lang="pt-BR" dirty="0"/>
              <a:t>Os administradores têm </a:t>
            </a:r>
            <a:r>
              <a:rPr lang="pt-BR" dirty="0" smtClean="0"/>
              <a:t>controle </a:t>
            </a:r>
            <a:r>
              <a:rPr lang="pt-BR" dirty="0"/>
              <a:t>sobre </a:t>
            </a:r>
            <a:r>
              <a:rPr lang="pt-BR" dirty="0" smtClean="0"/>
              <a:t>a concessão de permissões aos colaboradores.</a:t>
            </a:r>
            <a:endParaRPr lang="pt-BR" dirty="0"/>
          </a:p>
        </p:txBody>
      </p:sp>
      <p:pic>
        <p:nvPicPr>
          <p:cNvPr id="2050" name="Picture 2" descr="Centralized version contro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188" y="2935705"/>
            <a:ext cx="4977624" cy="345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01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DVCSs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Além de usar </a:t>
            </a:r>
            <a:r>
              <a:rPr lang="pt-BR" dirty="0"/>
              <a:t>o estado mais recente dos </a:t>
            </a:r>
            <a:r>
              <a:rPr lang="pt-BR" dirty="0" smtClean="0"/>
              <a:t>arquivos, os clientes destes sistemas duplicam, localmente, o repositório </a:t>
            </a:r>
            <a:r>
              <a:rPr lang="pt-BR" dirty="0"/>
              <a:t>completo</a:t>
            </a:r>
            <a:r>
              <a:rPr lang="pt-BR" dirty="0" smtClean="0"/>
              <a:t>.</a:t>
            </a:r>
          </a:p>
          <a:p>
            <a:r>
              <a:rPr lang="pt-BR" dirty="0" smtClean="0"/>
              <a:t>Muitos destes </a:t>
            </a:r>
            <a:r>
              <a:rPr lang="pt-BR" dirty="0"/>
              <a:t>sistemas trabalham </a:t>
            </a:r>
            <a:r>
              <a:rPr lang="pt-BR" dirty="0" smtClean="0"/>
              <a:t>com </a:t>
            </a:r>
            <a:r>
              <a:rPr lang="pt-BR" dirty="0"/>
              <a:t>vários repositórios remotos, </a:t>
            </a:r>
            <a:r>
              <a:rPr lang="pt-BR" dirty="0" smtClean="0"/>
              <a:t>possibilitando </a:t>
            </a:r>
            <a:r>
              <a:rPr lang="pt-BR" dirty="0"/>
              <a:t>que </a:t>
            </a:r>
            <a:r>
              <a:rPr lang="pt-BR" dirty="0" smtClean="0"/>
              <a:t>você </a:t>
            </a:r>
            <a:r>
              <a:rPr lang="pt-BR" dirty="0"/>
              <a:t>configure vários tipos de fluxos de trabalho que não são possíveis em sistemas </a:t>
            </a:r>
            <a:r>
              <a:rPr lang="pt-BR" dirty="0" smtClean="0"/>
              <a:t>centralizados.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60144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2846</TotalTime>
  <Words>353</Words>
  <Application>Microsoft Office PowerPoint</Application>
  <PresentationFormat>Widescreen</PresentationFormat>
  <Paragraphs>36</Paragraphs>
  <Slides>12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Helvetica</vt:lpstr>
      <vt:lpstr>Tema do Office</vt:lpstr>
      <vt:lpstr>Controle de Versão de Arquivos</vt:lpstr>
      <vt:lpstr>Sistema de Controle de Versão</vt:lpstr>
      <vt:lpstr>Por que devo usar um VCS? </vt:lpstr>
      <vt:lpstr>Tipos de VCS</vt:lpstr>
      <vt:lpstr>VCSs</vt:lpstr>
      <vt:lpstr>VCSs</vt:lpstr>
      <vt:lpstr>CVCSs</vt:lpstr>
      <vt:lpstr>CVCSs</vt:lpstr>
      <vt:lpstr>DVCSs</vt:lpstr>
      <vt:lpstr>DVCSs</vt:lpstr>
      <vt:lpstr>GitHub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Administrador</cp:lastModifiedBy>
  <cp:revision>274</cp:revision>
  <dcterms:created xsi:type="dcterms:W3CDTF">2017-01-10T17:35:04Z</dcterms:created>
  <dcterms:modified xsi:type="dcterms:W3CDTF">2019-02-01T20:56:52Z</dcterms:modified>
</cp:coreProperties>
</file>