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8" r:id="rId3"/>
    <p:sldId id="356" r:id="rId4"/>
    <p:sldId id="353" r:id="rId5"/>
    <p:sldId id="354" r:id="rId6"/>
    <p:sldId id="355" r:id="rId7"/>
    <p:sldId id="35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9091" autoAdjust="0"/>
  </p:normalViewPr>
  <p:slideViewPr>
    <p:cSldViewPr snapToGrid="0">
      <p:cViewPr varScale="1">
        <p:scale>
          <a:sx n="65" d="100"/>
          <a:sy n="65" d="100"/>
        </p:scale>
        <p:origin x="100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01/08/2019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01/08/2019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01/08/2019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01/08/2019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01/08/2019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01/08/2019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01/08/2019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01/08/2019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01/08/2019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01/08/2019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01/08/2019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01/08/2019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01/08/2019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nity3d.com/pt/learn/tutorials/topics/mobile-touch/multi-touch-input" TargetMode="External"/><Relationship Id="rId2" Type="http://schemas.openxmlformats.org/officeDocument/2006/relationships/hyperlink" Target="https://docs.unity3d.com/Manual/MobileInpu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dirty="0" smtClean="0"/>
              <a:t>Tela </a:t>
            </a:r>
            <a:r>
              <a:rPr lang="pt-BR" dirty="0" err="1" smtClean="0"/>
              <a:t>Multitouch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Salmo Marques da Silva Júnior</a:t>
            </a:r>
          </a:p>
          <a:p>
            <a:r>
              <a:rPr lang="pt-BR" dirty="0"/>
              <a:t>salmo.sjunior@sp.senac.br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de dados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Dispositivos iPhone, </a:t>
            </a:r>
            <a:r>
              <a:rPr lang="pt-BR" dirty="0" err="1" smtClean="0"/>
              <a:t>iPad</a:t>
            </a:r>
            <a:r>
              <a:rPr lang="pt-BR" dirty="0" smtClean="0"/>
              <a:t> e </a:t>
            </a:r>
            <a:r>
              <a:rPr lang="pt-BR" dirty="0" err="1" smtClean="0"/>
              <a:t>Ipod</a:t>
            </a:r>
            <a:r>
              <a:rPr lang="pt-BR" dirty="0" smtClean="0"/>
              <a:t> podem rastrear até cinco dedos tocando na tela simultaneamente.</a:t>
            </a:r>
          </a:p>
          <a:p>
            <a:r>
              <a:rPr lang="pt-BR" dirty="0" smtClean="0"/>
              <a:t>Enquanto em dispositivos </a:t>
            </a:r>
            <a:r>
              <a:rPr lang="pt-BR" dirty="0" err="1" smtClean="0"/>
              <a:t>Android</a:t>
            </a:r>
            <a:r>
              <a:rPr lang="pt-BR" dirty="0" smtClean="0"/>
              <a:t>, o limite de toques rastreáveis varia de 2 a 5, de acordo com a idade do mesmo.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6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de dados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possível obter o status de cada dedo tocando a tela durante o último frame acessando a propriedade </a:t>
            </a:r>
            <a:r>
              <a:rPr lang="pt-BR" b="1" i="1" dirty="0" err="1" smtClean="0"/>
              <a:t>Input.toches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Ela retorna uma lista de objetos </a:t>
            </a:r>
            <a:r>
              <a:rPr lang="pt-BR" b="1" i="1" dirty="0" err="1" smtClean="0"/>
              <a:t>Touch</a:t>
            </a:r>
            <a:r>
              <a:rPr lang="pt-BR" dirty="0" smtClean="0"/>
              <a:t>, representando o status de todos os toques na tela durante o último frame.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674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Correspondência de eixos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Essa orientação é obtida por meio da propriedade </a:t>
            </a:r>
            <a:r>
              <a:rPr lang="pt-BR" b="1" i="1" dirty="0" err="1" smtClean="0"/>
              <a:t>acceleration</a:t>
            </a:r>
            <a:r>
              <a:rPr lang="pt-BR" dirty="0" smtClean="0"/>
              <a:t>, do tipo Vector3, da classe </a:t>
            </a:r>
            <a:r>
              <a:rPr lang="pt-BR" b="1" i="1" dirty="0" smtClean="0"/>
              <a:t>Input</a:t>
            </a:r>
            <a:r>
              <a:rPr lang="pt-BR" dirty="0" smtClean="0"/>
              <a:t>.</a:t>
            </a:r>
          </a:p>
          <a:p>
            <a:r>
              <a:rPr lang="pt-BR" dirty="0" smtClean="0"/>
              <a:t>Nessa classe, os eixos do acelerômetro são configurados para corresponder aos eixos do </a:t>
            </a:r>
            <a:r>
              <a:rPr lang="pt-BR" dirty="0" err="1" smtClean="0"/>
              <a:t>Unity</a:t>
            </a:r>
            <a:r>
              <a:rPr lang="pt-BR" dirty="0" smtClean="0"/>
              <a:t>.</a:t>
            </a:r>
          </a:p>
          <a:p>
            <a:r>
              <a:rPr lang="pt-BR" dirty="0" smtClean="0"/>
              <a:t>Essa correspondência é mantida tanto no modo retrato como no modo paisagem.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499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Correspondência de eixos</a:t>
            </a:r>
            <a:endParaRPr lang="pt-BR" dirty="0"/>
          </a:p>
        </p:txBody>
      </p:sp>
      <p:pic>
        <p:nvPicPr>
          <p:cNvPr id="2" name="Espaço Reservado para Conteúdo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010" y="1290638"/>
            <a:ext cx="3210389" cy="435133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357" y="1732756"/>
            <a:ext cx="58578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2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Valores obtidos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intervalo de valores dos eixos do acelerômetro</a:t>
            </a:r>
            <a:br>
              <a:rPr lang="pt-BR" dirty="0" smtClean="0"/>
            </a:br>
            <a:r>
              <a:rPr lang="pt-BR" dirty="0" smtClean="0"/>
              <a:t>estão entre -1 e 1.</a:t>
            </a:r>
          </a:p>
          <a:p>
            <a:r>
              <a:rPr lang="pt-BR" dirty="0" smtClean="0"/>
              <a:t>Isso possibilita usá-los do mesmo modo que o método </a:t>
            </a:r>
            <a:r>
              <a:rPr lang="pt-BR" dirty="0" err="1" smtClean="0"/>
              <a:t>Input.GetAxis</a:t>
            </a:r>
            <a:r>
              <a:rPr lang="pt-BR" dirty="0" smtClean="0"/>
              <a:t>().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473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11705493" cy="5254127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Unity Technologies. </a:t>
            </a:r>
            <a:r>
              <a:rPr lang="en-US" b="1" dirty="0"/>
              <a:t>Mobile device input</a:t>
            </a:r>
            <a:r>
              <a:rPr lang="en-US" dirty="0" smtClean="0"/>
              <a:t>. </a:t>
            </a:r>
            <a:r>
              <a:rPr lang="en-US" dirty="0" err="1" smtClean="0"/>
              <a:t>Disponível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: </a:t>
            </a:r>
            <a:r>
              <a:rPr lang="pt-BR" dirty="0" smtClean="0">
                <a:hlinkClick r:id="rId2"/>
              </a:rPr>
              <a:t>https://docs.unity3d.com/Manual/MobileInput.html</a:t>
            </a:r>
            <a:r>
              <a:rPr lang="pt-BR" dirty="0" smtClean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>
                <a:hlinkClick r:id="rId3"/>
              </a:rPr>
              <a:t>https://unity3d.com/pt/learn/tutorials/topics/mobile-touch/multi-touch-input</a:t>
            </a:r>
            <a:endParaRPr lang="pt-BR" dirty="0" smtClean="0"/>
          </a:p>
          <a:p>
            <a:pPr algn="l"/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566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3507</TotalTime>
  <Words>178</Words>
  <Application>Microsoft Office PowerPoint</Application>
  <PresentationFormat>Widescreen</PresentationFormat>
  <Paragraphs>22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</vt:lpstr>
      <vt:lpstr>Tema do Office</vt:lpstr>
      <vt:lpstr>Tela Multitouch</vt:lpstr>
      <vt:lpstr>Entrada de dados</vt:lpstr>
      <vt:lpstr>Entrada de dados</vt:lpstr>
      <vt:lpstr>Correspondência de eixos</vt:lpstr>
      <vt:lpstr>Correspondência de eixos</vt:lpstr>
      <vt:lpstr>Valores obtidos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Senac São Carlos</cp:lastModifiedBy>
  <cp:revision>284</cp:revision>
  <dcterms:created xsi:type="dcterms:W3CDTF">2017-01-10T17:35:04Z</dcterms:created>
  <dcterms:modified xsi:type="dcterms:W3CDTF">2019-08-02T00:56:55Z</dcterms:modified>
</cp:coreProperties>
</file>