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98" r:id="rId3"/>
    <p:sldId id="430" r:id="rId4"/>
    <p:sldId id="393" r:id="rId5"/>
    <p:sldId id="394" r:id="rId6"/>
    <p:sldId id="395" r:id="rId7"/>
    <p:sldId id="396" r:id="rId8"/>
    <p:sldId id="412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11" r:id="rId31"/>
    <p:sldId id="420" r:id="rId32"/>
    <p:sldId id="421" r:id="rId33"/>
    <p:sldId id="422" r:id="rId34"/>
    <p:sldId id="423" r:id="rId35"/>
    <p:sldId id="425" r:id="rId36"/>
    <p:sldId id="426" r:id="rId37"/>
    <p:sldId id="427" r:id="rId38"/>
    <p:sldId id="429" r:id="rId39"/>
    <p:sldId id="428" r:id="rId40"/>
    <p:sldId id="392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2338" autoAdjust="0"/>
  </p:normalViewPr>
  <p:slideViewPr>
    <p:cSldViewPr snapToGrid="0">
      <p:cViewPr varScale="1">
        <p:scale>
          <a:sx n="60" d="100"/>
          <a:sy n="60" d="100"/>
        </p:scale>
        <p:origin x="31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202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619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764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011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26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049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775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206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497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273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725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9006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0111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4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1466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6423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3505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3224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0726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19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979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893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1299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3268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7935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051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9012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1355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5463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1897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5281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971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3965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064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404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502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718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416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04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12/02/2020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FMgAWkrk8o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 err="1"/>
              <a:t>Wordpress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inicial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front-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, insira o código que adicionará o conteúdo dos arquivos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header.php</a:t>
            </a:r>
            <a:r>
              <a:rPr lang="pt-BR" dirty="0"/>
              <a:t> 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footer.php</a:t>
            </a:r>
            <a:r>
              <a:rPr lang="pt-BR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get_header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get_footer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387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Adição de scripts necessários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footer.php</a:t>
            </a:r>
            <a:r>
              <a:rPr lang="pt-BR" dirty="0"/>
              <a:t>, antes do fechamento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body</a:t>
            </a:r>
            <a:r>
              <a:rPr lang="pt-BR" dirty="0"/>
              <a:t>, insira o código que adicionará os scripts que devem ficar no final das páginas: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wp_footer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94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Adição de scripts necessários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header.php</a:t>
            </a:r>
            <a:r>
              <a:rPr lang="pt-BR" dirty="0"/>
              <a:t>, dentro do elemento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dirty="0"/>
              <a:t>, insira o código que adicionará os scripts que devem ficar no início das páginas: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39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Adição de classe no elemento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header.php</a:t>
            </a:r>
            <a:r>
              <a:rPr lang="pt-BR" dirty="0"/>
              <a:t>, insira o código na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body</a:t>
            </a:r>
            <a:r>
              <a:rPr lang="pt-BR" dirty="0"/>
              <a:t> que adicionará as classes necessárias para a estrutura da página no </a:t>
            </a:r>
            <a:r>
              <a:rPr lang="pt-BR" dirty="0" err="1"/>
              <a:t>Wordpress</a:t>
            </a:r>
            <a:r>
              <a:rPr lang="pt-BR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&lt;body 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body_class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023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 do site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Visualize o site e, usando as ferramentas para desenvolvedores, inspecione os códigos inseridos pelas funções usadas até o momento</a:t>
            </a:r>
            <a:r>
              <a:rPr lang="en-US" dirty="0"/>
              <a:t>.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690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de scripts adicionais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Crie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functions.php</a:t>
            </a:r>
            <a:r>
              <a:rPr lang="en-US" dirty="0"/>
              <a:t> com o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adicionar_estilos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wp_register_style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('bootstrap',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get_template_directory_uri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. '/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/bootstrap.min.css');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wp_enqueue_style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('bootstrap');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wp_enqueue_scripts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adicionar_estilos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algn="l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6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 do site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Insira algum conteúdo HTML no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front-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 e visualize o site</a:t>
            </a:r>
            <a:r>
              <a:rPr lang="en-US" dirty="0"/>
              <a:t> para </a:t>
            </a:r>
            <a:r>
              <a:rPr lang="pt-BR" dirty="0"/>
              <a:t>observar</a:t>
            </a:r>
            <a:r>
              <a:rPr lang="en-US" dirty="0"/>
              <a:t> a </a:t>
            </a:r>
            <a:r>
              <a:rPr lang="pt-BR" dirty="0"/>
              <a:t>inserção</a:t>
            </a:r>
            <a:r>
              <a:rPr lang="en-US" dirty="0"/>
              <a:t> do novo script.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class="container"&gt;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class="row"&gt;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&lt;div class="col"&gt;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Esquerda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&lt;div class="col"&gt;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Direita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372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de scripts adicionais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functions.php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adicionar_estilos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wp_register_style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(‘style’,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get_template_directory_uri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. ‘/style.css’);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wp_enqueue_style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(‘style’);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327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 do site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Insira alguma regra CSS no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style.css</a:t>
            </a:r>
            <a:r>
              <a:rPr lang="pt-BR" dirty="0"/>
              <a:t> e visualize o site</a:t>
            </a:r>
            <a:r>
              <a:rPr lang="en-US" dirty="0"/>
              <a:t> para </a:t>
            </a:r>
            <a:r>
              <a:rPr lang="pt-BR" dirty="0"/>
              <a:t>observar</a:t>
            </a:r>
            <a:r>
              <a:rPr lang="en-US" dirty="0"/>
              <a:t> a </a:t>
            </a:r>
            <a:r>
              <a:rPr lang="pt-BR" dirty="0"/>
              <a:t>inserção</a:t>
            </a:r>
            <a:r>
              <a:rPr lang="en-US" dirty="0"/>
              <a:t> do novo script.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body{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background-color: #ccc;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393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de scripts adicionais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functions.php</a:t>
            </a:r>
            <a:r>
              <a:rPr lang="en-US" dirty="0"/>
              <a:t>,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adicionar_scripts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wp_deregister_script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wp_register_script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get_template_directory_uri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. '/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/jquery-3.4.1.min.js', array(), 1, true);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93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Este tutorial apresenta um passo a passo para a criação de um tema simples, iniciado do zero, para ser usado no </a:t>
            </a:r>
            <a:r>
              <a:rPr lang="pt-BR" dirty="0" err="1"/>
              <a:t>Wordpress</a:t>
            </a:r>
            <a:r>
              <a:rPr lang="pt-BR" dirty="0"/>
              <a:t>.</a:t>
            </a:r>
          </a:p>
          <a:p>
            <a:r>
              <a:rPr lang="pt-BR" dirty="0"/>
              <a:t>Nele você encontrará instruções e trechos de códigos para construir a estrutura de um novo tema.</a:t>
            </a:r>
          </a:p>
          <a:p>
            <a:r>
              <a:rPr lang="pt-BR" dirty="0"/>
              <a:t>Este material é focado na programação dos arquivos e não possui instruções detalhadas de como realizar tarefas comuns no painel de gerenciamento.</a:t>
            </a:r>
          </a:p>
        </p:txBody>
      </p:sp>
    </p:spTree>
    <p:extLst>
      <p:ext uri="{BB962C8B-B14F-4D97-AF65-F5344CB8AC3E}">
        <p14:creationId xmlns:p14="http://schemas.microsoft.com/office/powerpoint/2010/main" val="205696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de scripts adicionais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functions.php</a:t>
            </a:r>
            <a:r>
              <a:rPr lang="en-US" dirty="0"/>
              <a:t>,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wp_enqueue_script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wp_register_script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('script',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get_template_directory_uri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. '/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/scripts.js', array(), 1, true);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wp_enqueue_script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('script');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wp_enqueue_scripts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adicionar_scripts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711182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 do site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Insira algum script no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scripts.js</a:t>
            </a:r>
            <a:r>
              <a:rPr lang="pt-BR" dirty="0"/>
              <a:t> e visualize o site</a:t>
            </a:r>
            <a:r>
              <a:rPr lang="en-US" dirty="0"/>
              <a:t> para </a:t>
            </a:r>
            <a:r>
              <a:rPr lang="pt-BR" dirty="0"/>
              <a:t>observar</a:t>
            </a:r>
            <a:r>
              <a:rPr lang="en-US" dirty="0"/>
              <a:t> a </a:t>
            </a:r>
            <a:r>
              <a:rPr lang="pt-BR" dirty="0"/>
              <a:t>inserção</a:t>
            </a:r>
            <a:r>
              <a:rPr lang="en-US" dirty="0"/>
              <a:t> do novo script.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$(document).ready(function(){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alert('oi');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995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do cabeçalho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header.php</a:t>
            </a:r>
            <a:r>
              <a:rPr lang="pt-BR" dirty="0"/>
              <a:t>, insira o elemento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&lt;header&gt;</a:t>
            </a:r>
            <a:r>
              <a:rPr lang="pt-BR" dirty="0"/>
              <a:t> (vazio) após a abertura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body</a:t>
            </a:r>
            <a:r>
              <a:rPr lang="pt-BR" dirty="0"/>
              <a:t> e crie uma regra CSS para o mesmo</a:t>
            </a:r>
            <a:r>
              <a:rPr lang="en-US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header{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background-color: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width: 100%;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height: 100px;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724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do conteúdo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front-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, substitua o conteúdo do elemento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=“container”&gt;</a:t>
            </a:r>
            <a:r>
              <a:rPr lang="pt-BR" dirty="0"/>
              <a:t>, para exibir o título da página inicial</a:t>
            </a:r>
            <a:r>
              <a:rPr lang="en-US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class="container"&gt;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&lt;h1&gt;&lt;?php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?&gt;&lt;/h1&gt;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946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do conteúdo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Ainda no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front-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, insira o código abaixo após o título, para exibir o corpo da página inicial</a:t>
            </a:r>
            <a:r>
              <a:rPr lang="en-US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have_posts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: while(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have_posts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the_post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the_content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endif; ?&gt;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213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Demais páginas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Caso ainda não tenha, crie as demais páginas do site, no painel de gerenciamento.</a:t>
            </a:r>
          </a:p>
          <a:p>
            <a:r>
              <a:rPr lang="pt-BR" dirty="0"/>
              <a:t>Copie o código do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front-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 para 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.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025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Inserção do menu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functions.php</a:t>
            </a:r>
            <a:r>
              <a:rPr lang="pt-BR" dirty="0"/>
              <a:t>, insira o código abaixo no final do arquivo para habilitar o uso de menus no tema: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add_theme_support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('menus');</a:t>
            </a:r>
          </a:p>
        </p:txBody>
      </p:sp>
    </p:spTree>
    <p:extLst>
      <p:ext uri="{BB962C8B-B14F-4D97-AF65-F5344CB8AC3E}">
        <p14:creationId xmlns:p14="http://schemas.microsoft.com/office/powerpoint/2010/main" val="3057588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Inserção do menu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Ainda 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functions.php</a:t>
            </a:r>
            <a:r>
              <a:rPr lang="pt-BR" dirty="0"/>
              <a:t>, insira o código abaixo no final do arquivo para habilitar a configuração da localização dos menus: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register_nav_menus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l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l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'top-menu' =&gt; __('Top Menu', '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algn="l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-menu' =&gt; __('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Menu', '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algn="l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));</a:t>
            </a:r>
          </a:p>
        </p:txBody>
      </p:sp>
    </p:spTree>
    <p:extLst>
      <p:ext uri="{BB962C8B-B14F-4D97-AF65-F5344CB8AC3E}">
        <p14:creationId xmlns:p14="http://schemas.microsoft.com/office/powerpoint/2010/main" val="25992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Inserção do menu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45579"/>
          </a:xfrm>
        </p:spPr>
        <p:txBody>
          <a:bodyPr>
            <a:normAutofit/>
          </a:bodyPr>
          <a:lstStyle/>
          <a:p>
            <a:r>
              <a:rPr lang="pt-BR" dirty="0"/>
              <a:t>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header.php</a:t>
            </a:r>
            <a:r>
              <a:rPr lang="pt-BR" dirty="0"/>
              <a:t>, insira o código abaixo para incluir o menu no cabeçalho das páginas: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wp_nav_menu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array(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=&gt; 'top-menu'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));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450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Inserção do menu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45579"/>
          </a:xfrm>
        </p:spPr>
        <p:txBody>
          <a:bodyPr>
            <a:normAutofit/>
          </a:bodyPr>
          <a:lstStyle/>
          <a:p>
            <a:r>
              <a:rPr lang="pt-BR" dirty="0"/>
              <a:t>Para adicionar uma classe ao menu, basta inserir mais uma chave 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menu_class</a:t>
            </a:r>
            <a:r>
              <a:rPr lang="pt-BR" dirty="0"/>
              <a:t>) no </a:t>
            </a:r>
            <a:r>
              <a:rPr lang="pt-BR" dirty="0" err="1"/>
              <a:t>array</a:t>
            </a:r>
            <a:r>
              <a:rPr lang="pt-BR" dirty="0"/>
              <a:t> com o nome da classe desejada: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array(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=&gt; 'top-menu’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menu_class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=&gt; 'navigation'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25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Crie um novo diretório para o novo tema em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wp-content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themes</a:t>
            </a:r>
            <a:r>
              <a:rPr lang="pt-BR" dirty="0"/>
              <a:t> (</a:t>
            </a:r>
            <a:r>
              <a:rPr lang="pt-BR" dirty="0" err="1"/>
              <a:t>temaSimples</a:t>
            </a:r>
            <a:r>
              <a:rPr lang="pt-BR" dirty="0"/>
              <a:t>, por exemplo).</a:t>
            </a:r>
          </a:p>
          <a:p>
            <a:r>
              <a:rPr lang="pt-BR" dirty="0"/>
              <a:t>Dentro dele, crie os arquivos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index.php</a:t>
            </a:r>
            <a:r>
              <a:rPr lang="pt-BR" dirty="0"/>
              <a:t> 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style.css</a:t>
            </a:r>
            <a:r>
              <a:rPr lang="pt-BR" dirty="0"/>
              <a:t> nesse novo diretório.</a:t>
            </a:r>
          </a:p>
        </p:txBody>
      </p:sp>
    </p:spTree>
    <p:extLst>
      <p:ext uri="{BB962C8B-B14F-4D97-AF65-F5344CB8AC3E}">
        <p14:creationId xmlns:p14="http://schemas.microsoft.com/office/powerpoint/2010/main" val="3322152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Formatação do cabeçalho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Adicione ao elemento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&lt;header&gt;</a:t>
            </a:r>
            <a:r>
              <a:rPr lang="pt-BR" dirty="0"/>
              <a:t> a classe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sticky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-top</a:t>
            </a:r>
            <a:r>
              <a:rPr lang="pt-BR" dirty="0"/>
              <a:t> para que ele fique fixo no topo da página</a:t>
            </a:r>
            <a:r>
              <a:rPr lang="en-US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&lt;header class="sticky-top"&gt;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945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Caso ainda não tenha, crie alguns posts para o site, no painel de gerenciamento.</a:t>
            </a:r>
          </a:p>
          <a:p>
            <a:r>
              <a:rPr lang="pt-BR" dirty="0"/>
              <a:t>Copie o código do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 para 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single.php</a:t>
            </a:r>
            <a:r>
              <a:rPr lang="pt-BR" dirty="0"/>
              <a:t> 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archive.php</a:t>
            </a:r>
            <a:r>
              <a:rPr lang="pt-BR" dirty="0"/>
              <a:t>.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07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archive.php</a:t>
            </a:r>
            <a:r>
              <a:rPr lang="pt-BR" dirty="0"/>
              <a:t>, substitua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the_title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 por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single_cat_title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 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the_content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 por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the_excerpt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.</a:t>
            </a:r>
          </a:p>
          <a:p>
            <a:r>
              <a:rPr lang="pt-BR" dirty="0"/>
              <a:t>Depois, insira o código abaixo logo antes da chamada do método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the_excerpt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, para exibir o título do post.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&lt;h3&gt;&lt;?php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?&gt;&lt;/h3&gt;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831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Ainda no arquivo,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archive.php</a:t>
            </a:r>
            <a:r>
              <a:rPr lang="pt-BR" dirty="0"/>
              <a:t>, insira o código abaixo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the_permalink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?&gt;"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-success"&gt;Leia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Logo após a chamada do método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the_excerpt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, para exibir um link para o post completo.</a:t>
            </a:r>
          </a:p>
        </p:txBody>
      </p:sp>
    </p:spTree>
    <p:extLst>
      <p:ext uri="{BB962C8B-B14F-4D97-AF65-F5344CB8AC3E}">
        <p14:creationId xmlns:p14="http://schemas.microsoft.com/office/powerpoint/2010/main" val="3672891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Ainda no arquivo,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archive.php</a:t>
            </a:r>
            <a:r>
              <a:rPr lang="pt-BR" dirty="0"/>
              <a:t>, envolva as informações do post com a estrutura abaixo: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 class="card"&gt;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&lt;div class="card-body"&gt;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&lt;/div&gt;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236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functions.php</a:t>
            </a:r>
            <a:r>
              <a:rPr lang="pt-BR" dirty="0"/>
              <a:t>, insira o código abaixo para possibilitar que este tema exiba as imagens de destaque dos posts: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add_theme_support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('post-thumbnails');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793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Ainda no arquivo,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functions.php</a:t>
            </a:r>
            <a:r>
              <a:rPr lang="pt-BR" dirty="0"/>
              <a:t>, insira o código abaixo para definir os tamanhos de imagens possíveis neste tema: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add_image_size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('smallest', 300, 300, true);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add_image_size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('largest', 800, 800, true);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9031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No arquivo,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single.php</a:t>
            </a:r>
            <a:r>
              <a:rPr lang="pt-BR" dirty="0"/>
              <a:t>, insira o código abaixo, logo após a chamada da função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the_title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, para inserir a imagem destacada do post: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has_post_thumbnail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()): ?&gt;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the_post_thumbnail_url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('largest'); ?&gt;"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-fluid" /&gt;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endif; ?&gt;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51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Atualização do menu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painel de gerenciamento, insira uma opção para visualizar os posts de uma determinada categoria.</a:t>
            </a:r>
          </a:p>
        </p:txBody>
      </p:sp>
    </p:spTree>
    <p:extLst>
      <p:ext uri="{BB962C8B-B14F-4D97-AF65-F5344CB8AC3E}">
        <p14:creationId xmlns:p14="http://schemas.microsoft.com/office/powerpoint/2010/main" val="3249853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painel de gerenciamento, em:</a:t>
            </a:r>
          </a:p>
          <a:p>
            <a:r>
              <a:rPr lang="pt-BR" b="1" dirty="0"/>
              <a:t>Configurações &gt;&gt; Links permanentes &gt;&gt; Configurações comuns</a:t>
            </a:r>
          </a:p>
          <a:p>
            <a:r>
              <a:rPr lang="pt-BR" dirty="0"/>
              <a:t>Selecione </a:t>
            </a:r>
            <a:r>
              <a:rPr lang="pt-BR" b="1" dirty="0"/>
              <a:t>Nome do post</a:t>
            </a:r>
            <a:r>
              <a:rPr lang="pt-BR" dirty="0"/>
              <a:t>, para personalizar a URL dos links permanentes e arquivos.</a:t>
            </a:r>
          </a:p>
        </p:txBody>
      </p:sp>
    </p:spTree>
    <p:extLst>
      <p:ext uri="{BB962C8B-B14F-4D97-AF65-F5344CB8AC3E}">
        <p14:creationId xmlns:p14="http://schemas.microsoft.com/office/powerpoint/2010/main" val="169267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Insira a descrição do tema no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style.css</a:t>
            </a:r>
            <a:r>
              <a:rPr lang="pt-BR" dirty="0"/>
              <a:t>.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Theme Name: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TemaSimples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Author: 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-do-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2749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en-US" dirty="0"/>
              <a:t>How to make your own WordPress theme from scratch (2019).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https://www.youtube.com/watch?v=pFMgAWkrk8o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629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novo tema já pode ser visualizado no painel de gerenciamento.</a:t>
            </a:r>
          </a:p>
          <a:p>
            <a:r>
              <a:rPr lang="pt-BR" dirty="0"/>
              <a:t>Ative o seu novo tema e visualize o site.</a:t>
            </a:r>
          </a:p>
        </p:txBody>
      </p:sp>
    </p:spTree>
    <p:extLst>
      <p:ext uri="{BB962C8B-B14F-4D97-AF65-F5344CB8AC3E}">
        <p14:creationId xmlns:p14="http://schemas.microsoft.com/office/powerpoint/2010/main" val="183252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Crie os arquivos no diretório do novo tema:</a:t>
            </a:r>
          </a:p>
          <a:p>
            <a:pPr algn="l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front-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 (página principal)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 (visualização de páginas)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single.php</a:t>
            </a:r>
            <a:r>
              <a:rPr lang="pt-BR" dirty="0"/>
              <a:t> (visualização de um único post)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footer.php</a:t>
            </a:r>
            <a:r>
              <a:rPr lang="pt-BR" dirty="0"/>
              <a:t> (código do rodapé das páginas)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header.php</a:t>
            </a:r>
            <a:r>
              <a:rPr lang="pt-BR" dirty="0"/>
              <a:t> (código do cabeçalho das páginas)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archive.php</a:t>
            </a:r>
            <a:r>
              <a:rPr lang="pt-BR" dirty="0"/>
              <a:t> (visualizar posts filtrados por algum critério)</a:t>
            </a:r>
          </a:p>
        </p:txBody>
      </p:sp>
    </p:spTree>
    <p:extLst>
      <p:ext uri="{BB962C8B-B14F-4D97-AF65-F5344CB8AC3E}">
        <p14:creationId xmlns:p14="http://schemas.microsoft.com/office/powerpoint/2010/main" val="1259099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inicial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Caso ainda não tenha criado a página Home de seu site, crie uma agora no painel de gerenciamento.</a:t>
            </a:r>
          </a:p>
          <a:p>
            <a:r>
              <a:rPr lang="pt-BR" dirty="0"/>
              <a:t>Depois, No painel de gerenciamento, navegue até</a:t>
            </a:r>
          </a:p>
          <a:p>
            <a:r>
              <a:rPr lang="pt-BR" b="1" dirty="0"/>
              <a:t>Configurações &gt; Leitura &gt; Sua página inicial exibe</a:t>
            </a:r>
          </a:p>
          <a:p>
            <a:r>
              <a:rPr lang="pt-BR" dirty="0"/>
              <a:t>Selecione a opção </a:t>
            </a:r>
            <a:r>
              <a:rPr lang="pt-BR" b="1" dirty="0"/>
              <a:t>Uma página estática</a:t>
            </a:r>
          </a:p>
          <a:p>
            <a:r>
              <a:rPr lang="pt-BR" dirty="0"/>
              <a:t>e, em </a:t>
            </a:r>
            <a:r>
              <a:rPr lang="pt-BR" b="1" dirty="0"/>
              <a:t>Página inicial</a:t>
            </a:r>
            <a:r>
              <a:rPr lang="pt-BR" dirty="0"/>
              <a:t>, selecione a página Home. </a:t>
            </a:r>
          </a:p>
        </p:txBody>
      </p:sp>
    </p:spTree>
    <p:extLst>
      <p:ext uri="{BB962C8B-B14F-4D97-AF65-F5344CB8AC3E}">
        <p14:creationId xmlns:p14="http://schemas.microsoft.com/office/powerpoint/2010/main" val="252967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inicial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Insira o código inicial, comum, das páginas 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header.php</a:t>
            </a:r>
            <a:r>
              <a:rPr lang="pt-BR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&lt;html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pt-br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&lt;head&gt;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&lt;/head&gt;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&lt;body&gt;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766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inicial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Insira o código final, comum, das páginas 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footer.php</a:t>
            </a:r>
            <a:r>
              <a:rPr lang="pt-BR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&lt;/body&gt;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79428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4177</TotalTime>
  <Words>1846</Words>
  <Application>Microsoft Office PowerPoint</Application>
  <PresentationFormat>Widescreen</PresentationFormat>
  <Paragraphs>224</Paragraphs>
  <Slides>40</Slides>
  <Notes>40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Courier New</vt:lpstr>
      <vt:lpstr>Helvetica</vt:lpstr>
      <vt:lpstr>Tema do Office</vt:lpstr>
      <vt:lpstr>Wordpress</vt:lpstr>
      <vt:lpstr>Objetivo</vt:lpstr>
      <vt:lpstr>Estrutura</vt:lpstr>
      <vt:lpstr>Estrutura</vt:lpstr>
      <vt:lpstr>Estrutura</vt:lpstr>
      <vt:lpstr>Estrutura</vt:lpstr>
      <vt:lpstr>Página inicial</vt:lpstr>
      <vt:lpstr>Página inicial</vt:lpstr>
      <vt:lpstr>Página inicial</vt:lpstr>
      <vt:lpstr>Página inicial</vt:lpstr>
      <vt:lpstr>Adição de scripts necessários</vt:lpstr>
      <vt:lpstr>Adição de scripts necessários</vt:lpstr>
      <vt:lpstr>Adição de classe no elemento &lt;body&gt;</vt:lpstr>
      <vt:lpstr>Visualização do site</vt:lpstr>
      <vt:lpstr>Inserção de scripts adicionais</vt:lpstr>
      <vt:lpstr>Visualização do site</vt:lpstr>
      <vt:lpstr>Inserção de scripts adicionais</vt:lpstr>
      <vt:lpstr>Visualização do site</vt:lpstr>
      <vt:lpstr>Inserção de scripts adicionais</vt:lpstr>
      <vt:lpstr>Inserção de scripts adicionais</vt:lpstr>
      <vt:lpstr>Visualização do site</vt:lpstr>
      <vt:lpstr>Inserção do cabeçalho</vt:lpstr>
      <vt:lpstr>Inserção do conteúdo</vt:lpstr>
      <vt:lpstr>Inserção do conteúdo</vt:lpstr>
      <vt:lpstr>Demais páginas</vt:lpstr>
      <vt:lpstr>Inserção do menu global</vt:lpstr>
      <vt:lpstr>Inserção do menu global</vt:lpstr>
      <vt:lpstr>Inserção do menu global</vt:lpstr>
      <vt:lpstr>Inserção do menu global</vt:lpstr>
      <vt:lpstr>Formatação do cabeçalho</vt:lpstr>
      <vt:lpstr>Página para posts</vt:lpstr>
      <vt:lpstr>Página para posts</vt:lpstr>
      <vt:lpstr>Página para posts</vt:lpstr>
      <vt:lpstr>Página para posts</vt:lpstr>
      <vt:lpstr>Página para posts</vt:lpstr>
      <vt:lpstr>Página para posts</vt:lpstr>
      <vt:lpstr>Página para posts</vt:lpstr>
      <vt:lpstr>Atualização do menu global</vt:lpstr>
      <vt:lpstr>Página para posts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SALMO MARQUES DA SILVA JUNIOR</cp:lastModifiedBy>
  <cp:revision>380</cp:revision>
  <dcterms:created xsi:type="dcterms:W3CDTF">2017-01-10T17:35:04Z</dcterms:created>
  <dcterms:modified xsi:type="dcterms:W3CDTF">2020-02-12T19:55:41Z</dcterms:modified>
</cp:coreProperties>
</file>