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02" r:id="rId44"/>
    <p:sldId id="296" r:id="rId45"/>
    <p:sldId id="304" r:id="rId46"/>
    <p:sldId id="314" r:id="rId47"/>
    <p:sldId id="308" r:id="rId48"/>
    <p:sldId id="306" r:id="rId49"/>
    <p:sldId id="307" r:id="rId50"/>
    <p:sldId id="309" r:id="rId51"/>
    <p:sldId id="310" r:id="rId52"/>
    <p:sldId id="311" r:id="rId53"/>
    <p:sldId id="312" r:id="rId54"/>
    <p:sldId id="297" r:id="rId55"/>
    <p:sldId id="317" r:id="rId56"/>
    <p:sldId id="319" r:id="rId57"/>
    <p:sldId id="320" r:id="rId58"/>
    <p:sldId id="321" r:id="rId59"/>
    <p:sldId id="318" r:id="rId60"/>
    <p:sldId id="313" r:id="rId61"/>
    <p:sldId id="315" r:id="rId62"/>
    <p:sldId id="316" r:id="rId63"/>
    <p:sldId id="298" r:id="rId64"/>
    <p:sldId id="299" r:id="rId65"/>
    <p:sldId id="300" r:id="rId66"/>
    <p:sldId id="301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1011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getting-started.ht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arquivo chamado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com o seguinte script: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criadas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(3333,() =&gt; {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3333!’); 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Validando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Autenticação com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https://sequelize.org/master/manual/getting-started.html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283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7340</TotalTime>
  <Words>3011</Words>
  <Application>Microsoft Office PowerPoint</Application>
  <PresentationFormat>Widescreen</PresentationFormat>
  <Paragraphs>409</Paragraphs>
  <Slides>65</Slides>
  <Notes>65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65</vt:i4>
      </vt:variant>
    </vt:vector>
  </HeadingPairs>
  <TitlesOfParts>
    <vt:vector size="76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557</cp:revision>
  <dcterms:created xsi:type="dcterms:W3CDTF">2017-01-10T17:35:04Z</dcterms:created>
  <dcterms:modified xsi:type="dcterms:W3CDTF">2021-07-06T01:43:26Z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