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94" r:id="rId34"/>
    <p:sldId id="293" r:id="rId35"/>
    <p:sldId id="295" r:id="rId36"/>
    <p:sldId id="297" r:id="rId37"/>
    <p:sldId id="298" r:id="rId38"/>
    <p:sldId id="299" r:id="rId39"/>
    <p:sldId id="300" r:id="rId40"/>
    <p:sldId id="301" r:id="rId41"/>
    <p:sldId id="296" r:id="rId42"/>
    <p:sldId id="258" r:id="rId43"/>
    <p:sldId id="292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o Marques da Silva Júnior" initials="SMdSJ" lastIdx="1" clrIdx="0">
    <p:extLst>
      <p:ext uri="{19B8F6BF-5375-455C-9EA6-DF929625EA0E}">
        <p15:presenceInfo xmlns:p15="http://schemas.microsoft.com/office/powerpoint/2012/main" userId="a944e0c8047cf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58" autoAdjust="0"/>
  </p:normalViewPr>
  <p:slideViewPr>
    <p:cSldViewPr snapToGrid="0">
      <p:cViewPr varScale="1">
        <p:scale>
          <a:sx n="61" d="100"/>
          <a:sy n="61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614C-A7EC-484E-A837-A5758579D5D4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9BDA7-C22B-4A92-921B-5E8BACDF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1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0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resistência do potenciômetro também é medida em ohms. Há diversos valores de potenciômetros no mercado, contudo o mais comum é o de 10K (varia a resistência de 0 a 10000 ohms).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BDA7-C22B-4A92-921B-5E8BACDF8EB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lm35-medindo-temperatura-com-arduino/" TargetMode="External"/><Relationship Id="rId2" Type="http://schemas.openxmlformats.org/officeDocument/2006/relationships/hyperlink" Target="https://blogmasterwalkershop.com.br/arduino/arduino-utilizando-o-potenciometro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vidadesilicio.com.br/modulo-rele-com-arduino/" TargetMode="External"/><Relationship Id="rId4" Type="http://schemas.openxmlformats.org/officeDocument/2006/relationships/hyperlink" Target="https://blogmasterwalkershop.com.br/arduino/como-usar-com-arduino-modulo-rele-5v-1-can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E882-775F-449F-8E7B-B8730705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de dados analógicos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DD77-C902-451E-8F73-BC235618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7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Potenciômetro é um componente eletrônico que tem como função variar a resistência elétrica. Assim como o resistor, o potenciômetro também impõe resistência elétrica em um circuito, contudo esta resistência pode ser variada manualmente.</a:t>
            </a:r>
          </a:p>
        </p:txBody>
      </p:sp>
      <p:pic>
        <p:nvPicPr>
          <p:cNvPr id="1026" name="Picture 2" descr="img00_arduino_utilizando_potenciômetro_linear_10k_nodemcu_esp8266_raspberry">
            <a:extLst>
              <a:ext uri="{FF2B5EF4-FFF2-40B4-BE49-F238E27FC236}">
                <a16:creationId xmlns:a16="http://schemas.microsoft.com/office/drawing/2014/main" id="{0F0C2C84-BB61-4BF2-818C-9C07E4C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70" y="3429000"/>
            <a:ext cx="2867660" cy="3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3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 potenciômetro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terminais das extremidades têm função igual aos dos terminais de um resistor de valor fixo. O terminal do meio será ligado a uma entrada analógica e fornecerá um valor entre 0 e 1023, dependendo da posição do botão </a:t>
            </a:r>
          </a:p>
        </p:txBody>
      </p:sp>
    </p:spTree>
    <p:extLst>
      <p:ext uri="{BB962C8B-B14F-4D97-AF65-F5344CB8AC3E}">
        <p14:creationId xmlns:p14="http://schemas.microsoft.com/office/powerpoint/2010/main" val="7893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BEC-C5C0-4A47-B2A2-B67A2C4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417-7434-4470-8E02-3AF8FDA2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Transmissão de dados analógicos para um celular</a:t>
            </a:r>
          </a:p>
        </p:txBody>
      </p:sp>
    </p:spTree>
    <p:extLst>
      <p:ext uri="{BB962C8B-B14F-4D97-AF65-F5344CB8AC3E}">
        <p14:creationId xmlns:p14="http://schemas.microsoft.com/office/powerpoint/2010/main" val="427704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</a:t>
            </a:r>
            <a:r>
              <a:rPr lang="en-US" dirty="0" err="1"/>
              <a:t>potenciômetro</a:t>
            </a:r>
            <a:r>
              <a:rPr lang="en-US" dirty="0"/>
              <a:t>; e</a:t>
            </a:r>
          </a:p>
          <a:p>
            <a:r>
              <a:rPr lang="en-US" dirty="0"/>
              <a:t>3 jumpers macho-</a:t>
            </a:r>
            <a:r>
              <a:rPr lang="en-US" dirty="0" err="1"/>
              <a:t>fêmea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61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79981"/>
              </p:ext>
            </p:extLst>
          </p:nvPr>
        </p:nvGraphicFramePr>
        <p:xfrm>
          <a:off x="838200" y="1825625"/>
          <a:ext cx="4502426" cy="148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Potenciômetro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</a:tbl>
          </a:graphicData>
        </a:graphic>
      </p:graphicFrame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32094A82-1E42-44ED-B817-35D44258B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106" r="18663" b="3791"/>
          <a:stretch/>
        </p:blipFill>
        <p:spPr>
          <a:xfrm>
            <a:off x="5939238" y="1825625"/>
            <a:ext cx="5414562" cy="3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2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delay(2000);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911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6254-D2FE-450C-BF62-8E3C8917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os dados no celular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385-EBFE-4E55-9819-4259EAF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Conecte o celular ao módulo HC-05 usando o aplicativo Bluetooth Terminal HC-05; e</a:t>
            </a:r>
          </a:p>
          <a:p>
            <a:r>
              <a:rPr lang="pt-BR" dirty="0"/>
              <a:t>Gire o botão do potenciômetro para diferentes posições.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91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https://blogmasterwalkershop.com.br/arduino/arduino-utilizando-o-potenciometro-linear/</a:t>
            </a:r>
            <a:endParaRPr lang="en-US" dirty="0"/>
          </a:p>
          <a:p>
            <a:r>
              <a:rPr lang="en-US" dirty="0">
                <a:hlinkClick r:id="rId3"/>
              </a:rPr>
              <a:t>https://portal.vidadesilicio.com.br/lm35-medindo-temperatura-com-arduino/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https://blogmasterwalkershop.com.br/arduino/como-usar-com-arduino-modulo-rele-5v-1-canal/</a:t>
            </a:r>
            <a:endParaRPr lang="en-US" dirty="0"/>
          </a:p>
          <a:p>
            <a:r>
              <a:rPr lang="pt-BR" dirty="0">
                <a:hlinkClick r:id="rId5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2155</Words>
  <Application>Microsoft Office PowerPoint</Application>
  <PresentationFormat>Widescreen</PresentationFormat>
  <Paragraphs>236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Transmissão de dados analógicos</vt:lpstr>
      <vt:lpstr>Leitura de um potenciômetro</vt:lpstr>
      <vt:lpstr>Leitura de um potenciômetro</vt:lpstr>
      <vt:lpstr>Prática</vt:lpstr>
      <vt:lpstr>Montagem do circuito - componentes</vt:lpstr>
      <vt:lpstr>Montagem do circuito - conexões</vt:lpstr>
      <vt:lpstr>Enviar código</vt:lpstr>
      <vt:lpstr>Enviar código</vt:lpstr>
      <vt:lpstr>Recebendo os dados no celular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81</cp:revision>
  <dcterms:created xsi:type="dcterms:W3CDTF">2019-11-01T20:07:11Z</dcterms:created>
  <dcterms:modified xsi:type="dcterms:W3CDTF">2019-11-06T14:38:24Z</dcterms:modified>
</cp:coreProperties>
</file>