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304" r:id="rId4"/>
    <p:sldId id="305" r:id="rId5"/>
    <p:sldId id="301" r:id="rId6"/>
    <p:sldId id="302" r:id="rId7"/>
    <p:sldId id="303" r:id="rId8"/>
    <p:sldId id="3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These tests are compiled to run locally on the Java Virtual Machine (JVM) to minimize execution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no dependencies on the Android framework or have dependencies that can be filled by using mock objects.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These tests have access to instrumentation information, such as the Context for the app under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Android dependencies which cannot be easily filled by using mock objects.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visualstudio/test/unit-test-basics?view=vs-2019" TargetMode="External"/><Relationship Id="rId2" Type="http://schemas.openxmlformats.org/officeDocument/2006/relationships/hyperlink" Target="https://docs.microsoft.com/en-us/visualstudio/test/getting-started-with-unit-testing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visualstudio/test/unit-test-your-code?view=v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smtClean="0"/>
              <a:t>Visual 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</a:t>
            </a:r>
            <a:r>
              <a:rPr lang="pt-BR" dirty="0" smtClean="0"/>
              <a:t>estrutural.</a:t>
            </a:r>
          </a:p>
          <a:p>
            <a:r>
              <a:rPr lang="pt-BR" dirty="0" smtClean="0"/>
              <a:t>Aqui </a:t>
            </a:r>
            <a:r>
              <a:rPr lang="pt-BR" dirty="0"/>
              <a:t>são analisados os componentes internos de um programa para encontrar possíveis falhas que venham a prejudicá-lo durante o seu uso, especialmente pelo usuário </a:t>
            </a:r>
            <a:r>
              <a:rPr lang="pt-BR" dirty="0" smtClean="0"/>
              <a:t>final.</a:t>
            </a:r>
          </a:p>
          <a:p>
            <a:r>
              <a:rPr lang="pt-BR" dirty="0" smtClean="0"/>
              <a:t>Avalia-se </a:t>
            </a:r>
            <a:r>
              <a:rPr lang="pt-BR" dirty="0"/>
              <a:t>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2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aplicativos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Tipos de testes unitários para aplicativos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locais: testes unitários que são executados apenas na máquina local;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instrumentados: testes unitários que são executados em um dispositivo </a:t>
            </a:r>
            <a:r>
              <a:rPr lang="pt-BR" dirty="0" err="1" smtClean="0"/>
              <a:t>android</a:t>
            </a:r>
            <a:r>
              <a:rPr lang="pt-BR" dirty="0" smtClean="0"/>
              <a:t> ou emulador.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50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seu teste unitário não possui dependências ou possui apenas dependências simples no </a:t>
            </a:r>
            <a:r>
              <a:rPr lang="pt-BR" dirty="0" err="1" smtClean="0"/>
              <a:t>android</a:t>
            </a:r>
            <a:r>
              <a:rPr lang="pt-BR" dirty="0" smtClean="0"/>
              <a:t>, você deve executar seu teste na máquina local de desenvolvimento.</a:t>
            </a:r>
          </a:p>
          <a:p>
            <a:r>
              <a:rPr lang="pt-BR" dirty="0" smtClean="0"/>
              <a:t>Essa abordagem de teste evitar a sobrecarga de dados do aplicativo testado e do código do teste unitário no dispositivo físico (ou emulador) toda vez que o teste for executado.</a:t>
            </a:r>
          </a:p>
          <a:p>
            <a:r>
              <a:rPr lang="pt-BR" dirty="0" smtClean="0"/>
              <a:t>Consequentemente, o tempo de execução dos testes é drasticamente reduzido.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95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é um framework simples para escrever testes repetitivos. Trata-se de uma instância da arquitetura </a:t>
            </a:r>
            <a:r>
              <a:rPr lang="pt-BR" dirty="0" err="1" smtClean="0"/>
              <a:t>xUnit</a:t>
            </a:r>
            <a:r>
              <a:rPr lang="pt-BR" dirty="0" smtClean="0"/>
              <a:t> para frameworks de teste unitário.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2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2"/>
              </a:rPr>
              <a:t>https://docs.microsoft.com/en-us/visualstudio/test/getting-started-with-unit-testing?view=vs-2019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</a:t>
            </a:r>
            <a:r>
              <a:rPr lang="pt-BR" dirty="0"/>
              <a:t>. </a:t>
            </a:r>
            <a:r>
              <a:rPr lang="pt-BR" b="1" dirty="0"/>
              <a:t>Noções básicas de teste de </a:t>
            </a:r>
            <a:r>
              <a:rPr lang="pt-BR" b="1" dirty="0" smtClean="0"/>
              <a:t>unidade</a:t>
            </a:r>
            <a:r>
              <a:rPr lang="pt-BR" dirty="0" smtClean="0"/>
              <a:t>. </a:t>
            </a:r>
            <a:r>
              <a:rPr lang="pt-BR" u="sng" dirty="0" smtClean="0"/>
              <a:t>Disponível</a:t>
            </a:r>
            <a:r>
              <a:rPr lang="pt-BR" dirty="0" smtClean="0"/>
              <a:t> em: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docs.microsoft.com/pt-br/visualstudio/test/unit-test-basics?view=vs-2019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Unit </a:t>
            </a:r>
            <a:r>
              <a:rPr lang="pt-BR" b="1" dirty="0" err="1"/>
              <a:t>test</a:t>
            </a:r>
            <a:r>
              <a:rPr lang="pt-BR" b="1" dirty="0"/>
              <a:t> </a:t>
            </a:r>
            <a:r>
              <a:rPr lang="pt-BR" b="1" dirty="0" err="1"/>
              <a:t>your</a:t>
            </a:r>
            <a:r>
              <a:rPr lang="pt-BR" b="1" dirty="0"/>
              <a:t> </a:t>
            </a:r>
            <a:r>
              <a:rPr lang="pt-BR" b="1" dirty="0" err="1" smtClean="0"/>
              <a:t>code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docs.microsoft.com/en-us/visualstudio/test/unit-test-your-code?view=vs-2019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408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Tema do Office</vt:lpstr>
      <vt:lpstr>Testes Unitários</vt:lpstr>
      <vt:lpstr>Teste de Caixa Branca</vt:lpstr>
      <vt:lpstr>Teste Unitário</vt:lpstr>
      <vt:lpstr>Teste Unitário</vt:lpstr>
      <vt:lpstr>Testando aplicativos android</vt:lpstr>
      <vt:lpstr>Testes unitários locais</vt:lpstr>
      <vt:lpstr>Junit 4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148</cp:revision>
  <dcterms:created xsi:type="dcterms:W3CDTF">2017-01-10T17:35:04Z</dcterms:created>
  <dcterms:modified xsi:type="dcterms:W3CDTF">2019-08-03T00:56:35Z</dcterms:modified>
</cp:coreProperties>
</file>