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07" r:id="rId3"/>
    <p:sldId id="308" r:id="rId4"/>
    <p:sldId id="311" r:id="rId5"/>
    <p:sldId id="310" r:id="rId6"/>
    <p:sldId id="309" r:id="rId7"/>
    <p:sldId id="315" r:id="rId8"/>
    <p:sldId id="312" r:id="rId9"/>
    <p:sldId id="313" r:id="rId10"/>
    <p:sldId id="314" r:id="rId11"/>
    <p:sldId id="30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82338" autoAdjust="0"/>
  </p:normalViewPr>
  <p:slideViewPr>
    <p:cSldViewPr snapToGrid="0">
      <p:cViewPr varScale="1">
        <p:scale>
          <a:sx n="94" d="100"/>
          <a:sy n="94" d="100"/>
        </p:scale>
        <p:origin x="132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3EB41-CF60-4C9F-BD83-AE56FA0945EB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486D-935E-4125-8FD7-C735663CC7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08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282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577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424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937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39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225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954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192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779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0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-full-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8"/>
            <a:ext cx="12192000" cy="68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Document_Object_Model/Introducti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lura.com.br/artigos/poo-programacao-orientada-a-objeto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512010"/>
          </a:xfrm>
        </p:spPr>
        <p:txBody>
          <a:bodyPr>
            <a:normAutofit/>
          </a:bodyPr>
          <a:lstStyle/>
          <a:p>
            <a:r>
              <a:rPr lang="pt-BR" dirty="0" err="1"/>
              <a:t>React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443517"/>
            <a:ext cx="9144000" cy="73081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Salmo Marques da Silva Júnior</a:t>
            </a:r>
          </a:p>
          <a:p>
            <a:r>
              <a:rPr lang="pt-BR" dirty="0"/>
              <a:t>salmo.sjunior@sp.senac.br</a:t>
            </a:r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12"/>
    </mc:Choice>
    <mc:Fallback xmlns="">
      <p:transition spd="slow" advTm="1721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</a:t>
            </a:r>
          </a:p>
        </p:txBody>
      </p:sp>
      <p:pic>
        <p:nvPicPr>
          <p:cNvPr id="3074" name="Picture 2" descr="Imagem representando a taxonomia de animais. Nele, uma hierarquia com a classe &quot;Animal&quot;, que é o primeiro nível da hierarquia, com as classes &quot;Mamífero&quot; e &quot;Ave&quot; que herdam de &quot;Animal&quot; e, no último nível, as classes &quot;Cachorro&quot; e &quot;Homem&quot; herdando de &quot;Mamífero&quot; e &quot;Beija-flor&quot; herdando de &quot;Ave&quot;. Imagem encontrada no Google Imagens.">
            <a:extLst>
              <a:ext uri="{FF2B5EF4-FFF2-40B4-BE49-F238E27FC236}">
                <a16:creationId xmlns:a16="http://schemas.microsoft.com/office/drawing/2014/main" id="{9F4011FE-2B60-4987-9333-A4341C983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619" y="1387928"/>
            <a:ext cx="6566762" cy="414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452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pt-BR" dirty="0"/>
              <a:t>MDN web docs. </a:t>
            </a:r>
            <a:r>
              <a:rPr lang="pt-BR" b="1" dirty="0" err="1"/>
              <a:t>Introduction</a:t>
            </a:r>
            <a:r>
              <a:rPr lang="pt-BR" b="1" dirty="0"/>
              <a:t> </a:t>
            </a:r>
            <a:r>
              <a:rPr lang="pt-BR" b="1" dirty="0" err="1"/>
              <a:t>to</a:t>
            </a:r>
            <a:r>
              <a:rPr lang="pt-BR" b="1" dirty="0"/>
              <a:t> </a:t>
            </a:r>
            <a:r>
              <a:rPr lang="pt-BR" b="1" dirty="0" err="1"/>
              <a:t>the</a:t>
            </a:r>
            <a:r>
              <a:rPr lang="pt-BR" b="1" dirty="0"/>
              <a:t> DOM</a:t>
            </a:r>
            <a:r>
              <a:rPr lang="pt-BR" dirty="0"/>
              <a:t>. In: </a:t>
            </a:r>
            <a:r>
              <a:rPr lang="pt-BR" dirty="0" err="1"/>
              <a:t>Document</a:t>
            </a:r>
            <a:r>
              <a:rPr lang="pt-BR" dirty="0"/>
              <a:t>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Model</a:t>
            </a:r>
            <a:r>
              <a:rPr lang="pt-BR" dirty="0"/>
              <a:t>. Disponível em: </a:t>
            </a:r>
            <a:r>
              <a:rPr lang="pt-BR" dirty="0">
                <a:hlinkClick r:id="rId3"/>
              </a:rPr>
              <a:t>https://developer.mozilla.org/en-US/docs/Web/API/Document_Object_Model/Introduction</a:t>
            </a:r>
            <a:endParaRPr lang="pt-BR" dirty="0">
              <a:hlinkClick r:id="rId4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pt-BR" dirty="0">
                <a:hlinkClick r:id="rId4"/>
              </a:rPr>
              <a:t>https://www.alura.com.br/artigos/poo-programacao-orientada-a-objetos</a:t>
            </a:r>
            <a:endParaRPr lang="pt-BR" dirty="0"/>
          </a:p>
          <a:p>
            <a:pPr marL="514350" indent="-514350" algn="l">
              <a:buFont typeface="+mj-lt"/>
              <a:buAutoNum type="arabicPeriod"/>
            </a:pPr>
            <a:r>
              <a:rPr lang="pt-BR" dirty="0"/>
              <a:t>https://www.devmedia.com.br/os-4-pilares-da-programacao-orientada-a-objetos/9264</a:t>
            </a:r>
          </a:p>
          <a:p>
            <a:pPr marL="514350" indent="-514350" algn="l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4064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BR" dirty="0" err="1"/>
              <a:t>React</a:t>
            </a:r>
            <a:r>
              <a:rPr lang="pt-BR" dirty="0"/>
              <a:t>?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biblioteca </a:t>
            </a:r>
            <a:r>
              <a:rPr lang="pt-BR" dirty="0" err="1"/>
              <a:t>JavaScript</a:t>
            </a:r>
            <a:r>
              <a:rPr lang="pt-BR" dirty="0"/>
              <a:t> para construir interfaces de usuário.</a:t>
            </a:r>
          </a:p>
          <a:p>
            <a:r>
              <a:rPr lang="pt-BR" dirty="0"/>
              <a:t>Aplicativos </a:t>
            </a:r>
            <a:r>
              <a:rPr lang="pt-BR" dirty="0" err="1"/>
              <a:t>React</a:t>
            </a:r>
            <a:r>
              <a:rPr lang="pt-BR" dirty="0"/>
              <a:t> são executados nos navegadores.</a:t>
            </a:r>
          </a:p>
          <a:p>
            <a:r>
              <a:rPr lang="pt-BR" dirty="0"/>
              <a:t>As páginas são compostas por componentes.</a:t>
            </a:r>
          </a:p>
        </p:txBody>
      </p:sp>
    </p:spTree>
    <p:extLst>
      <p:ext uri="{BB962C8B-B14F-4D97-AF65-F5344CB8AC3E}">
        <p14:creationId xmlns:p14="http://schemas.microsoft.com/office/powerpoint/2010/main" val="1274087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componentes?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Itens da página responsáveis por: armazenar e manipular dados; ou apenas apresentar conteúdo.</a:t>
            </a:r>
          </a:p>
          <a:p>
            <a:r>
              <a:rPr lang="pt-BR" dirty="0"/>
              <a:t>São trechos de código reutilizáveis.</a:t>
            </a:r>
          </a:p>
        </p:txBody>
      </p:sp>
    </p:spTree>
    <p:extLst>
      <p:ext uri="{BB962C8B-B14F-4D97-AF65-F5344CB8AC3E}">
        <p14:creationId xmlns:p14="http://schemas.microsoft.com/office/powerpoint/2010/main" val="770104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</a:t>
            </a:r>
            <a:r>
              <a:rPr lang="pt-BR" dirty="0" err="1"/>
              <a:t>SPAs</a:t>
            </a:r>
            <a:r>
              <a:rPr lang="pt-BR" dirty="0"/>
              <a:t>?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i="1" dirty="0"/>
              <a:t>Single Page </a:t>
            </a:r>
            <a:r>
              <a:rPr lang="pt-BR" b="1" i="1" dirty="0" err="1"/>
              <a:t>Application</a:t>
            </a:r>
            <a:r>
              <a:rPr lang="pt-BR" b="1" i="1" dirty="0"/>
              <a:t> (SPA)</a:t>
            </a:r>
            <a:r>
              <a:rPr lang="pt-BR" dirty="0"/>
              <a:t> é uma aplicação que interage com o navegador dinamicamente atualizando a página atual com novos dados do servidor ao invés de carregar novas páginas inteiras.</a:t>
            </a:r>
          </a:p>
        </p:txBody>
      </p:sp>
    </p:spTree>
    <p:extLst>
      <p:ext uri="{BB962C8B-B14F-4D97-AF65-F5344CB8AC3E}">
        <p14:creationId xmlns:p14="http://schemas.microsoft.com/office/powerpoint/2010/main" val="668148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Pré-requisitos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familiaridade básica com HTML e CSS;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conhecimento básico de </a:t>
            </a:r>
            <a:r>
              <a:rPr lang="pt-BR" dirty="0" err="1"/>
              <a:t>JavaScript</a:t>
            </a:r>
            <a:r>
              <a:rPr lang="pt-BR" dirty="0"/>
              <a:t> e programação;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entendimento básico do DOM (</a:t>
            </a:r>
            <a:r>
              <a:rPr lang="pt-BR" dirty="0" err="1"/>
              <a:t>Document</a:t>
            </a:r>
            <a:r>
              <a:rPr lang="pt-BR" dirty="0"/>
              <a:t>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Model</a:t>
            </a:r>
            <a:r>
              <a:rPr lang="pt-BR" dirty="0"/>
              <a:t> - DOM);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familiaridade com a sintaxe ES6 (</a:t>
            </a:r>
            <a:r>
              <a:rPr lang="pt-BR" dirty="0" err="1"/>
              <a:t>ECMAScript</a:t>
            </a:r>
            <a:r>
              <a:rPr lang="pt-BR" dirty="0"/>
              <a:t> 6);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Node.js e </a:t>
            </a:r>
            <a:r>
              <a:rPr lang="pt-BR" dirty="0" err="1"/>
              <a:t>npm</a:t>
            </a:r>
            <a:r>
              <a:rPr lang="pt-BR" dirty="0"/>
              <a:t> instalados globalmente.</a:t>
            </a:r>
          </a:p>
        </p:txBody>
      </p:sp>
    </p:spTree>
    <p:extLst>
      <p:ext uri="{BB962C8B-B14F-4D97-AF65-F5344CB8AC3E}">
        <p14:creationId xmlns:p14="http://schemas.microsoft.com/office/powerpoint/2010/main" val="257324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criar um aplicativo?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Navegue até o diretório desejado, via terminal de comando, e execute o comando:</a:t>
            </a:r>
          </a:p>
          <a:p>
            <a:r>
              <a:rPr lang="pt-BR" b="1" dirty="0" err="1"/>
              <a:t>npx</a:t>
            </a:r>
            <a:r>
              <a:rPr lang="pt-BR" b="1" dirty="0"/>
              <a:t> </a:t>
            </a:r>
            <a:r>
              <a:rPr lang="pt-BR" b="1" dirty="0" err="1"/>
              <a:t>create</a:t>
            </a:r>
            <a:r>
              <a:rPr lang="pt-BR" b="1" dirty="0"/>
              <a:t>-</a:t>
            </a:r>
            <a:r>
              <a:rPr lang="pt-BR" b="1" dirty="0" err="1"/>
              <a:t>react</a:t>
            </a:r>
            <a:r>
              <a:rPr lang="pt-BR" b="1" dirty="0"/>
              <a:t>-app</a:t>
            </a:r>
            <a:r>
              <a:rPr lang="pt-BR" dirty="0"/>
              <a:t> &lt;nome-do-aplicativo&gt;</a:t>
            </a:r>
          </a:p>
          <a:p>
            <a:r>
              <a:rPr lang="pt-BR" b="1" dirty="0" err="1"/>
              <a:t>cd</a:t>
            </a:r>
            <a:r>
              <a:rPr lang="pt-BR" b="1" dirty="0"/>
              <a:t> </a:t>
            </a:r>
            <a:r>
              <a:rPr lang="pt-BR" dirty="0"/>
              <a:t>&lt;nome-do-aplicativo&gt;</a:t>
            </a:r>
          </a:p>
          <a:p>
            <a:r>
              <a:rPr lang="pt-BR" b="1" dirty="0" err="1"/>
              <a:t>npm</a:t>
            </a:r>
            <a:r>
              <a:rPr lang="pt-BR" b="1" dirty="0"/>
              <a:t> start</a:t>
            </a:r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48043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orientada a objetos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um estilo de programação que enfatiza os dados em detrimento das ações.</a:t>
            </a:r>
          </a:p>
          <a:p>
            <a:r>
              <a:rPr lang="pt-BR" dirty="0"/>
              <a:t>Seu foco principal está na transposição para um sistema de informação de um contexto específico do mundo real no qual existem objetos que interagem entre si e que possuem características, comportamentos e responsabilidades.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826133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classes e objetos?</a:t>
            </a:r>
          </a:p>
        </p:txBody>
      </p:sp>
      <p:pic>
        <p:nvPicPr>
          <p:cNvPr id="1026" name="Picture 2" descr="Imagem com dois retângulos lado a lado. O primeiro representa uma classe, apenas contorno do desenho de um carro; o segundo representa um objeto, com três carros desenhados.">
            <a:extLst>
              <a:ext uri="{FF2B5EF4-FFF2-40B4-BE49-F238E27FC236}">
                <a16:creationId xmlns:a16="http://schemas.microsoft.com/office/drawing/2014/main" id="{416C6E33-87CC-47A0-9FA3-9301DA7903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337" y="1387158"/>
            <a:ext cx="6089327" cy="426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866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</a:t>
            </a:r>
          </a:p>
        </p:txBody>
      </p:sp>
      <p:pic>
        <p:nvPicPr>
          <p:cNvPr id="2050" name="Picture 2" descr="Desenho de um carro, representando a classe &quot;carro&quot;, com os métodos e atributos da classe escritos dentro do desenho">
            <a:extLst>
              <a:ext uri="{FF2B5EF4-FFF2-40B4-BE49-F238E27FC236}">
                <a16:creationId xmlns:a16="http://schemas.microsoft.com/office/drawing/2014/main" id="{9E62DAF1-F440-4376-98EE-64AB2D243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293" y="1267627"/>
            <a:ext cx="5437414" cy="432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2651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6205</TotalTime>
  <Words>324</Words>
  <Application>Microsoft Office PowerPoint</Application>
  <PresentationFormat>Widescreen</PresentationFormat>
  <Paragraphs>44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Helvetica</vt:lpstr>
      <vt:lpstr>Tema do Office</vt:lpstr>
      <vt:lpstr>React</vt:lpstr>
      <vt:lpstr>O que é React?</vt:lpstr>
      <vt:lpstr>O que são componentes?</vt:lpstr>
      <vt:lpstr>O que são SPAs?</vt:lpstr>
      <vt:lpstr>Pré-requisitos</vt:lpstr>
      <vt:lpstr>Como criar um aplicativo?</vt:lpstr>
      <vt:lpstr>Programação orientada a objetos</vt:lpstr>
      <vt:lpstr>O que são classes e objetos?</vt:lpstr>
      <vt:lpstr>Encapsulamento</vt:lpstr>
      <vt:lpstr>Encapsulamento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Salmo Marques da Silva Junior</cp:lastModifiedBy>
  <cp:revision>480</cp:revision>
  <dcterms:created xsi:type="dcterms:W3CDTF">2017-01-10T17:35:04Z</dcterms:created>
  <dcterms:modified xsi:type="dcterms:W3CDTF">2020-10-19T23:13:38Z</dcterms:modified>
</cp:coreProperties>
</file>