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7" r:id="rId3"/>
    <p:sldId id="309" r:id="rId4"/>
    <p:sldId id="310" r:id="rId5"/>
    <p:sldId id="312" r:id="rId6"/>
    <p:sldId id="311" r:id="rId7"/>
    <p:sldId id="29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>
        <p:scale>
          <a:sx n="50" d="100"/>
          <a:sy n="50" d="100"/>
        </p:scale>
        <p:origin x="156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ty3d.com/pt/unity/edi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nity3d.com/pt/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ity3d.com/pt/unity/features/multiplat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ty.com/madewith?_ga=2.158805619.818665408.1554401718-1330967048.15265977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unity3d.com/Manua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Unity3D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</a:t>
            </a:r>
            <a:endParaRPr lang="pt-BR" dirty="0"/>
          </a:p>
        </p:txBody>
      </p:sp>
      <p:pic>
        <p:nvPicPr>
          <p:cNvPr id="7" name="Espaço Reservado para Conteúdo 6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191" r="1427" b="3989"/>
          <a:stretch/>
        </p:blipFill>
        <p:spPr>
          <a:xfrm>
            <a:off x="1" y="1"/>
            <a:ext cx="12191999" cy="5550568"/>
          </a:xfrm>
          <a:prstGeom prst="rect">
            <a:avLst/>
          </a:prstGeom>
          <a:effectLst>
            <a:reflection blurRad="6350" stA="50000" endPos="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2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</a:t>
            </a:r>
            <a:endParaRPr lang="pt-BR" dirty="0"/>
          </a:p>
        </p:txBody>
      </p:sp>
      <p:pic>
        <p:nvPicPr>
          <p:cNvPr id="6" name="Imagem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16228" r="1309" b="2360"/>
          <a:stretch/>
        </p:blipFill>
        <p:spPr>
          <a:xfrm>
            <a:off x="0" y="-108403"/>
            <a:ext cx="12201525" cy="5658972"/>
          </a:xfrm>
          <a:prstGeom prst="rect">
            <a:avLst/>
          </a:prstGeom>
          <a:effectLst>
            <a:reflection blurRad="6350" stA="50000" endPos="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3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00478"/>
            <a:ext cx="12363450" cy="6951047"/>
          </a:xfrm>
          <a:prstGeom prst="rect">
            <a:avLst/>
          </a:prstGeom>
          <a:effectLst>
            <a:reflection blurRad="6350" stA="50000" endPos="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43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19824"/>
          <a:stretch/>
        </p:blipFill>
        <p:spPr>
          <a:xfrm>
            <a:off x="0" y="-31081"/>
            <a:ext cx="12382500" cy="5581650"/>
          </a:xfrm>
          <a:prstGeom prst="rect">
            <a:avLst/>
          </a:prstGeom>
          <a:effectLst>
            <a:reflection blurRad="6350" stA="50000" endPos="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7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20125"/>
          <a:stretch/>
        </p:blipFill>
        <p:spPr>
          <a:xfrm>
            <a:off x="0" y="0"/>
            <a:ext cx="12344400" cy="5543550"/>
          </a:xfrm>
          <a:prstGeom prst="rect">
            <a:avLst/>
          </a:prstGeom>
          <a:effectLst>
            <a:reflection blurRad="6350" stA="50000" endPos="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28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https://unity3d.com/pt/unity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10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Introdução ao Unity3D</vt:lpstr>
      <vt:lpstr>Editor</vt:lpstr>
      <vt:lpstr>Editor</vt:lpstr>
      <vt:lpstr>Apresentação do PowerPoint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121</cp:revision>
  <dcterms:created xsi:type="dcterms:W3CDTF">2017-01-10T17:35:04Z</dcterms:created>
  <dcterms:modified xsi:type="dcterms:W3CDTF">2019-04-04T20:13:31Z</dcterms:modified>
</cp:coreProperties>
</file>