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430" r:id="rId4"/>
    <p:sldId id="431" r:id="rId5"/>
    <p:sldId id="432" r:id="rId6"/>
    <p:sldId id="433" r:id="rId7"/>
    <p:sldId id="39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94" d="100"/>
          <a:sy n="94" d="100"/>
        </p:scale>
        <p:origin x="13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42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1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es.usp.br/teses/disponiveis/55/55134/tde-01082017-155344/publico/MariaAdelinaSilvaBrito_revisada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HAsVwsAiyI" TargetMode="External"/><Relationship Id="rId4" Type="http://schemas.openxmlformats.org/officeDocument/2006/relationships/hyperlink" Target="https://www.youtube.com/watch?v=clGLsymIYp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Teste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4"/>
    </mc:Choice>
    <mc:Fallback xmlns="">
      <p:transition spd="slow" advTm="122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Apresentar o conceito de teste de software, o objetivo das atividades de teste e </a:t>
            </a:r>
            <a:br>
              <a:rPr lang="pt-BR" dirty="0"/>
            </a:br>
            <a:r>
              <a:rPr lang="pt-BR" dirty="0"/>
              <a:t>sua importância.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06"/>
    </mc:Choice>
    <mc:Fallback xmlns="">
      <p:transition spd="slow" advTm="138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Consiste em executar um programa com o objetivo de encontrar defeitos.</a:t>
            </a:r>
          </a:p>
          <a:p>
            <a:r>
              <a:rPr lang="pt-BR" dirty="0"/>
              <a:t>Testar um programa é executá-lo inserindo dados de teste (entrada) e comparando as saídas obtidas com as previstas na especificação.</a:t>
            </a:r>
          </a:p>
        </p:txBody>
      </p:sp>
    </p:spTree>
    <p:extLst>
      <p:ext uri="{BB962C8B-B14F-4D97-AF65-F5344CB8AC3E}">
        <p14:creationId xmlns:p14="http://schemas.microsoft.com/office/powerpoint/2010/main" val="3322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44"/>
    </mc:Choice>
    <mc:Fallback xmlns="">
      <p:transition spd="slow" advTm="563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seja obtida uma saída que não corresponde ao valor esperado, dizemos que o teste revelou uma falha no programa.</a:t>
            </a:r>
          </a:p>
          <a:p>
            <a:r>
              <a:rPr lang="pt-BR" dirty="0"/>
              <a:t>Então, é necessário realizar uma revisão com o objetivo de identificar onde o defeito se encontra.</a:t>
            </a:r>
          </a:p>
          <a:p>
            <a:r>
              <a:rPr lang="pt-BR" dirty="0"/>
              <a:t>Tal revisão é conhecida como depuração.</a:t>
            </a:r>
          </a:p>
        </p:txBody>
      </p:sp>
    </p:spTree>
    <p:extLst>
      <p:ext uri="{BB962C8B-B14F-4D97-AF65-F5344CB8AC3E}">
        <p14:creationId xmlns:p14="http://schemas.microsoft.com/office/powerpoint/2010/main" val="33142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54"/>
    </mc:Choice>
    <mc:Fallback xmlns="">
      <p:transition spd="slow" advTm="420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testes de software podem ser usados para </a:t>
            </a:r>
            <a:r>
              <a:rPr lang="pt-BR" b="1" dirty="0"/>
              <a:t>mostrar a presença de defeitos</a:t>
            </a:r>
            <a:r>
              <a:rPr lang="pt-BR" dirty="0"/>
              <a:t>, mas </a:t>
            </a:r>
            <a:r>
              <a:rPr lang="pt-BR" b="1" dirty="0"/>
              <a:t>nunca</a:t>
            </a:r>
            <a:r>
              <a:rPr lang="pt-BR" dirty="0"/>
              <a:t> para mostrar </a:t>
            </a:r>
            <a:r>
              <a:rPr lang="pt-BR" b="1" dirty="0"/>
              <a:t>a ausência deles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92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83"/>
    </mc:Choice>
    <mc:Fallback xmlns="">
      <p:transition spd="slow" advTm="421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diferentes categorias de teste de software e, em cada uma, técnicas diferentes a serem adotadas.</a:t>
            </a:r>
          </a:p>
        </p:txBody>
      </p:sp>
    </p:spTree>
    <p:extLst>
      <p:ext uri="{BB962C8B-B14F-4D97-AF65-F5344CB8AC3E}">
        <p14:creationId xmlns:p14="http://schemas.microsoft.com/office/powerpoint/2010/main" val="2320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70"/>
    </mc:Choice>
    <mc:Fallback xmlns="">
      <p:transition spd="slow" advTm="4997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Brito, M. A. S. </a:t>
            </a:r>
            <a:r>
              <a:rPr lang="pt-BR" b="1" dirty="0"/>
              <a:t>Estudo e definição do teste de integração de software para o contexto de sistemas robóticos móveis</a:t>
            </a:r>
            <a:r>
              <a:rPr lang="pt-BR" dirty="0"/>
              <a:t>. Disponível em: &lt;</a:t>
            </a:r>
            <a:r>
              <a:rPr lang="en-US" dirty="0">
                <a:hlinkClick r:id="rId3"/>
              </a:rPr>
              <a:t>https://www.teses.usp.br/teses/disponiveis/55/55134/tde-01082017-155344/publico/MariaAdelinaSilvaBrito_revisada.pdf</a:t>
            </a:r>
            <a:r>
              <a:rPr lang="pt-BR" dirty="0"/>
              <a:t>&gt;.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Dijkstra, E. W. </a:t>
            </a:r>
            <a:r>
              <a:rPr lang="en-US" b="1" dirty="0"/>
              <a:t>The Humble Programmer</a:t>
            </a:r>
            <a:r>
              <a:rPr lang="en-US" dirty="0"/>
              <a:t>. Communications of the ACM 15 (10): 859–866, 1972.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hlinkClick r:id="rId4"/>
              </a:rPr>
              <a:t>https://www.youtube.com/watch?v=clGLsymIYp0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hlinkClick r:id="rId5"/>
              </a:rPr>
              <a:t>https://www.youtube.com/watch?v=OHAsVwsAiyI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283</Words>
  <Application>Microsoft Office PowerPoint</Application>
  <PresentationFormat>Widescreen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Tema do Office</vt:lpstr>
      <vt:lpstr>Teste de software</vt:lpstr>
      <vt:lpstr>Objetivo</vt:lpstr>
      <vt:lpstr>Teste de software</vt:lpstr>
      <vt:lpstr>Teste de software</vt:lpstr>
      <vt:lpstr>Teste de software</vt:lpstr>
      <vt:lpstr>Teste de software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445</cp:revision>
  <dcterms:created xsi:type="dcterms:W3CDTF">2017-01-10T17:35:04Z</dcterms:created>
  <dcterms:modified xsi:type="dcterms:W3CDTF">2021-05-10T13:41:15Z</dcterms:modified>
</cp:coreProperties>
</file>