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3" r:id="rId7"/>
    <p:sldId id="260" r:id="rId8"/>
    <p:sldId id="264" r:id="rId9"/>
    <p:sldId id="265" r:id="rId10"/>
    <p:sldId id="266" r:id="rId11"/>
    <p:sldId id="261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6214E54-B41B-4F55-A320-87292413B838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E5BBA99-14BB-443A-B76D-551F52FF121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3F70BE-C016-499A-8CB9-F6771F9A179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3F70BE-C016-499A-8CB9-F6771F9A179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140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3F70BE-C016-499A-8CB9-F6771F9A179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093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F1957-7097-4FDF-86A5-FE287AF8272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CD7C2C0-7722-433A-8351-F9D16B34DE7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6A40F5-EE5A-4B72-A20A-A45CABA8854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45400-D6EC-41F8-B3D6-B9AC6387901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45400-D6EC-41F8-B3D6-B9AC6387901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18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B33D91-D37A-40BA-9726-21321948EAA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B33D91-D37A-40BA-9726-21321948EAA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908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B33D91-D37A-40BA-9726-21321948EAA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17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B33D91-D37A-40BA-9726-21321948EAA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86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ic.yarnpkg.com/en/docs/install#windows-stable" TargetMode="Externa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8880" cy="15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20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 xmlns:p15="http://schemas.microsoft.com/office/powerpoint/2012/main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4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Extensão JSON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Viewer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E5BE44F-C14C-4E2C-9DE9-FE120CD19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2638425"/>
            <a:ext cx="618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2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https://nodejs.org/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about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/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https://nodejs.org/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/download/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Yarn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5"/>
              </a:rPr>
              <a:t>https://yarnpkg.com/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  <a:hlinkClick r:id="rId5"/>
              </a:rPr>
              <a:t>getting-started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5"/>
              </a:rPr>
              <a:t>/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b="1" spc="-1" dirty="0" err="1">
                <a:solidFill>
                  <a:srgbClr val="1F4E79"/>
                </a:solidFill>
                <a:latin typeface="Arial"/>
              </a:rPr>
              <a:t>Installation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Disponível em: 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6"/>
              </a:rPr>
              <a:t>https://classic.yarnpkg.com/en/docs/</a:t>
            </a:r>
            <a:r>
              <a:rPr lang="pt-BR" sz="3200" spc="-1" dirty="0" err="1">
                <a:solidFill>
                  <a:srgbClr val="1F4E79"/>
                </a:solidFill>
                <a:latin typeface="Arial"/>
                <a:hlinkClick r:id="rId6"/>
              </a:rPr>
              <a:t>install#windows-stable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https://expressjs.com/en/starter/installing.html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que permite usar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Javascript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back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-end.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51840" cy="38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libuv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utilizar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multi-threads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Non-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blocking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I/O: permite o retorno em partes. Sem perda de conexão após um retorno.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hlinkClick r:id="rId3"/>
              </a:rPr>
              <a:t>https://nodejs.org/en/</a:t>
            </a:r>
            <a:endParaRPr lang="pt-BR" sz="3200" spc="-1" dirty="0">
              <a:solidFill>
                <a:srgbClr val="1F4E79"/>
              </a:solidFill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No Windows, não esqueça de aceitar a instalação 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Chocolatey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durante a instalação do Node.js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 descr="Instalando NodeJS no Windows/Linux | Alura Cursos Online">
            <a:extLst>
              <a:ext uri="{FF2B5EF4-FFF2-40B4-BE49-F238E27FC236}">
                <a16:creationId xmlns:a16="http://schemas.microsoft.com/office/drawing/2014/main" id="{C2C072C5-3165-4E98-A446-CB85443D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65" y="3160450"/>
            <a:ext cx="4134669" cy="32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Instalando o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Yarn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Execute o seguinte comando para iniciar o projeto: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-g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m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kdir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primeira-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api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e o próximo comando para acessar o diretório: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primeira-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7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–y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e o próximo comando para abrir o diretório atual no VS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Code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8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6102</TotalTime>
  <Words>429</Words>
  <Application>Microsoft Office PowerPoint</Application>
  <PresentationFormat>Widescreen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 Light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487</cp:revision>
  <dcterms:created xsi:type="dcterms:W3CDTF">2017-01-10T17:35:04Z</dcterms:created>
  <dcterms:modified xsi:type="dcterms:W3CDTF">2021-06-08T21:41:35Z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