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3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/>
              <a:t>header.php</a:t>
            </a:r>
            <a:r>
              <a:rPr lang="pt-BR" dirty="0"/>
              <a:t>, dentro do elemento </a:t>
            </a:r>
            <a:r>
              <a:rPr lang="pt-BR" dirty="0" err="1"/>
              <a:t>head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</a:t>
            </a:r>
            <a:r>
              <a:rPr lang="pt-BR" dirty="0" err="1"/>
              <a:t>body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/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front-</a:t>
            </a:r>
            <a:r>
              <a:rPr lang="pt-BR" dirty="0" err="1"/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adicionar_estilos</a:t>
            </a:r>
            <a:r>
              <a:rPr lang="en-US" dirty="0"/>
              <a:t>(),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style.css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scripts.js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novo diretório para o tema em </a:t>
            </a:r>
            <a:r>
              <a:rPr lang="pt-BR" dirty="0" err="1"/>
              <a:t>wp-content</a:t>
            </a:r>
            <a:r>
              <a:rPr lang="pt-BR" dirty="0"/>
              <a:t>\</a:t>
            </a:r>
            <a:r>
              <a:rPr lang="pt-BR" dirty="0" err="1"/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 e os arquivos </a:t>
            </a:r>
            <a:r>
              <a:rPr lang="pt-BR" dirty="0" err="1"/>
              <a:t>index.php</a:t>
            </a:r>
            <a:r>
              <a:rPr lang="pt-BR" dirty="0"/>
              <a:t> e style.css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/>
              <a:t>How to make your own WordPress theme from scratch (2019).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a descrição do tema no arquivo style.css.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Ative o seu novo tema no painel de gerenciamento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arquivos:</a:t>
            </a:r>
          </a:p>
          <a:p>
            <a:pPr algn="l"/>
            <a:r>
              <a:rPr lang="pt-BR" dirty="0"/>
              <a:t>front-</a:t>
            </a:r>
            <a:r>
              <a:rPr lang="pt-BR" dirty="0" err="1"/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/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/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/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/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/>
              <a:t>archived.php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/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/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principal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front-</a:t>
            </a:r>
            <a:r>
              <a:rPr lang="pt-BR" dirty="0" err="1"/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/>
              <a:t>header.php</a:t>
            </a:r>
            <a:r>
              <a:rPr lang="pt-BR" dirty="0"/>
              <a:t> e </a:t>
            </a:r>
            <a:r>
              <a:rPr lang="pt-BR" dirty="0" err="1"/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/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845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Tema do Office</vt:lpstr>
      <vt:lpstr>Wordpress</vt:lpstr>
      <vt:lpstr>Estrutura</vt:lpstr>
      <vt:lpstr>Estrutura</vt:lpstr>
      <vt:lpstr>Estrutura</vt:lpstr>
      <vt:lpstr>Estrutura</vt:lpstr>
      <vt:lpstr>Estrutura</vt:lpstr>
      <vt:lpstr>Estrutura</vt:lpstr>
      <vt:lpstr>Página principal</vt:lpstr>
      <vt:lpstr>Adição de scripts necessários</vt:lpstr>
      <vt:lpstr>Adição de scripts necessários</vt:lpstr>
      <vt:lpstr>Adição de classe no body</vt:lpstr>
      <vt:lpstr>Visualização do site</vt:lpstr>
      <vt:lpstr>Inserção de scripts adicionais</vt:lpstr>
      <vt:lpstr>Visualização do site</vt:lpstr>
      <vt:lpstr>Inserção de scripts adicionais</vt:lpstr>
      <vt:lpstr>Visualização do site</vt:lpstr>
      <vt:lpstr>Inserção de scripts adicionais</vt:lpstr>
      <vt:lpstr>Inserção de scripts adicionais</vt:lpstr>
      <vt:lpstr>Visualização do site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339</cp:revision>
  <dcterms:created xsi:type="dcterms:W3CDTF">2017-01-10T17:35:04Z</dcterms:created>
  <dcterms:modified xsi:type="dcterms:W3CDTF">2020-02-05T15:25:03Z</dcterms:modified>
</cp:coreProperties>
</file>