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  <p:sldId id="25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 Bluetooth HC-05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Bluetooth entre dispositivos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Então, quando queremos uma comunicação com o módulo Bluetooth HC-05 por meio de um celular, conectamos este módulo a um PC via um conversor serial para USB. </a:t>
            </a:r>
          </a:p>
          <a:p>
            <a:pPr marL="0" indent="0">
              <a:buNone/>
            </a:pPr>
            <a:r>
              <a:rPr lang="pt-BR" dirty="0" smtClean="0"/>
              <a:t>Antes de estabelecer uma comunicação entre os dois dispositivos Bluetooth, precisamos parear o módulo Bluetooth HC-05 com o celular.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Parear módulo HC-05 e celular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Procure por um novo dispositivo Bluetooth em seu celular. Ele será encontrado com o nome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Clique na opção para parear o dispositivo. O número PIN padrão para o módulo HC-05 é 1234 ou 0000.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de cores de resistores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10594"/>
            <a:ext cx="5715000" cy="3581400"/>
          </a:xfrm>
        </p:spPr>
      </p:pic>
    </p:spTree>
    <p:extLst>
      <p:ext uri="{BB962C8B-B14F-4D97-AF65-F5344CB8AC3E}">
        <p14:creationId xmlns:p14="http://schemas.microsoft.com/office/powerpoint/2010/main" val="260925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https://www.electronicwings.com/sensors-modules/bluetooth-module-hc-05-</a:t>
            </a:r>
            <a:endParaRPr lang="pt-BR" dirty="0" smtClean="0">
              <a:hlinkClick r:id="rId3"/>
            </a:endParaRPr>
          </a:p>
          <a:p>
            <a:r>
              <a:rPr lang="pt-BR" dirty="0" smtClean="0">
                <a:hlinkClick r:id="rId3"/>
              </a:rPr>
              <a:t>https://maker.pro/arduino/tutorial/bluetooth-basics-how-to-control-led-using-smartphone-arduino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https://howtomechatronics.com/tutorials/arduino/arduino-and-hc-05-bluetooth-module-tutorial/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É usado </a:t>
            </a:r>
            <a:r>
              <a:rPr lang="pt-BR" dirty="0" smtClean="0"/>
              <a:t>em </a:t>
            </a:r>
            <a:r>
              <a:rPr lang="pt-BR" dirty="0" smtClean="0"/>
              <a:t>muitos dispositivos como: fones de ouvido, controles de vídeo game, </a:t>
            </a:r>
            <a:r>
              <a:rPr lang="pt-BR" dirty="0" smtClean="0"/>
              <a:t>mouse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 smtClean="0"/>
              <a:t>teclado </a:t>
            </a:r>
            <a:r>
              <a:rPr lang="pt-BR" dirty="0" smtClean="0"/>
              <a:t>e </a:t>
            </a:r>
            <a:r>
              <a:rPr lang="pt-BR" dirty="0" smtClean="0"/>
              <a:t>outros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O sinal pode alcançar até 100 metros, dependendo do transmissor e receptor, atmosfera</a:t>
            </a:r>
            <a:r>
              <a:rPr lang="pt-BR" dirty="0"/>
              <a:t>, condições </a:t>
            </a:r>
            <a:r>
              <a:rPr lang="pt-BR" dirty="0" smtClean="0"/>
              <a:t>geográficas </a:t>
            </a:r>
            <a:r>
              <a:rPr lang="pt-BR" dirty="0"/>
              <a:t>e urbanas</a:t>
            </a:r>
            <a:r>
              <a:rPr lang="pt-BR" dirty="0" smtClean="0"/>
              <a:t>;</a:t>
            </a:r>
          </a:p>
          <a:p>
            <a:r>
              <a:rPr lang="pt-BR" dirty="0" smtClean="0"/>
              <a:t>É um protocolo padronizado IEEE 802.15.1, por meio do qual pode-se construir redes pessoais sem fio (PAN - </a:t>
            </a:r>
            <a:r>
              <a:rPr lang="en-US" dirty="0" smtClean="0"/>
              <a:t>Personal </a:t>
            </a:r>
            <a:r>
              <a:rPr lang="en-US" dirty="0"/>
              <a:t>Area Network</a:t>
            </a:r>
            <a:r>
              <a:rPr lang="pt-BR" dirty="0" smtClean="0"/>
              <a:t>). Ele usa Espalhamento Espectral </a:t>
            </a:r>
            <a:r>
              <a:rPr lang="pt-BR" dirty="0"/>
              <a:t>por </a:t>
            </a:r>
            <a:r>
              <a:rPr lang="pt-BR" dirty="0" smtClean="0"/>
              <a:t>Saltos </a:t>
            </a:r>
            <a:r>
              <a:rPr lang="pt-BR" dirty="0"/>
              <a:t>em Frequência (FHSS - </a:t>
            </a:r>
            <a:r>
              <a:rPr lang="pt-BR" dirty="0" err="1" smtClean="0"/>
              <a:t>Frequency-Hopping</a:t>
            </a:r>
            <a:r>
              <a:rPr lang="pt-BR" dirty="0" smtClean="0"/>
              <a:t> Spread Spectrum), tecnologia de rádio para enviar dados pelo ar.</a:t>
            </a:r>
          </a:p>
          <a:p>
            <a:r>
              <a:rPr lang="pt-BR" dirty="0" smtClean="0"/>
              <a:t>Ele usa comunicação serial para se comunicar com outros dispositivos. </a:t>
            </a:r>
            <a:r>
              <a:rPr lang="pt-BR" dirty="0" smtClean="0"/>
              <a:t>Ele se comunica com micro controladores usando a portal serial (USART).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Bluetooth HC-05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 smtClean="0"/>
              <a:t>HC-05 é um módulo Bluetooth que foi projetado para comunicação sem fio. Este módulo pode ser usado no modo mestre ou escravo.</a:t>
            </a:r>
            <a:endParaRPr lang="pt-BR" dirty="0"/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dos pinos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 smtClean="0"/>
              <a:t>Os módulos seriais Bluetooth permitem que todos dispositivos, habilitados para uma comunicação serial, se comuniquem via Bluetooth.</a:t>
            </a:r>
            <a:endParaRPr lang="pt-BR" dirty="0"/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dos pinos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Key/EN: é usado para colocar o módulo no modo de comandos AT. Se </a:t>
            </a:r>
            <a:r>
              <a:rPr lang="pt-BR" dirty="0" err="1" smtClean="0"/>
              <a:t>key</a:t>
            </a:r>
            <a:r>
              <a:rPr lang="pt-BR" dirty="0" smtClean="0"/>
              <a:t>/EN é configurado para HIGH, então o módulo trabalhará no modo </a:t>
            </a:r>
            <a:r>
              <a:rPr lang="pt-BR" dirty="0" err="1" smtClean="0"/>
              <a:t>Command</a:t>
            </a:r>
            <a:r>
              <a:rPr lang="pt-BR" dirty="0" smtClean="0"/>
              <a:t>. Caso contrário, por padrão, ele permanece no modo Data. A taxa de transmissão padrão do HC-05 no modo </a:t>
            </a:r>
            <a:r>
              <a:rPr lang="pt-BR" dirty="0" err="1" smtClean="0"/>
              <a:t>Command</a:t>
            </a:r>
            <a:r>
              <a:rPr lang="pt-BR" dirty="0" smtClean="0"/>
              <a:t> é 38400 </a:t>
            </a:r>
            <a:r>
              <a:rPr lang="pt-BR" dirty="0" err="1" smtClean="0"/>
              <a:t>bps</a:t>
            </a:r>
            <a:r>
              <a:rPr lang="pt-BR" dirty="0" smtClean="0"/>
              <a:t> e 9600 no modo Data.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 smtClean="0"/>
              <a:t>Modo Data: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 smtClean="0"/>
              <a:t>Modo </a:t>
            </a:r>
            <a:r>
              <a:rPr lang="pt-BR" dirty="0" err="1" smtClean="0"/>
              <a:t>Command</a:t>
            </a:r>
            <a:r>
              <a:rPr lang="pt-BR" dirty="0" smtClean="0"/>
              <a:t>: ele usa comandos AT que são usados para alterar configurações do módulo. Esses comandos são enviados pela </a:t>
            </a:r>
            <a:r>
              <a:rPr lang="pt-BR" dirty="0"/>
              <a:t>porta do módulo serial (USART)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dos pinos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 smtClean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smtClean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smtClean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smtClean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 smtClean="0"/>
              <a:t>State</a:t>
            </a:r>
            <a:r>
              <a:rPr lang="pt-BR" dirty="0" smtClean="0"/>
              <a:t>: ele diz se o módulo está conectado ou não.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 smtClean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 smtClean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Bluetooth entre dispositivos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Enviar dados do terminal do celular para o módulo Bluetooth HC-05 e ver esses dados no terminal serial do PC e vice-versa.</a:t>
            </a:r>
          </a:p>
          <a:p>
            <a:pPr marL="0" indent="0">
              <a:buNone/>
            </a:pPr>
            <a:r>
              <a:rPr lang="pt-BR" dirty="0" smtClean="0"/>
              <a:t>Para que um celular se comunique com o módulo Bluetooth HC-05, ele precisa de um aplicativo terminal Bluetooth para transmitir e receber dados. Aplicativos de terminal Bluetooth para </a:t>
            </a:r>
            <a:r>
              <a:rPr lang="pt-BR" dirty="0" err="1" smtClean="0"/>
              <a:t>Android</a:t>
            </a:r>
            <a:r>
              <a:rPr lang="pt-BR" dirty="0" smtClean="0"/>
              <a:t> e Windows podem ser encontrados em suas respectivas lojas.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Bluetooth entre dispositivos</a:t>
            </a:r>
            <a:endParaRPr lang="pt-BR" dirty="0"/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672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Comunicação Bluetooth entre dispositivos</vt:lpstr>
      <vt:lpstr>Comunicação Bluetooth entre dispositivos</vt:lpstr>
      <vt:lpstr>Comunicação Bluetooth entre dispositivos</vt:lpstr>
      <vt:lpstr>Parear módulo HC-05 e celular</vt:lpstr>
      <vt:lpstr>Código de cores de resistores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SALMO MARQUES DA SILVA JUNIOR</cp:lastModifiedBy>
  <cp:revision>24</cp:revision>
  <dcterms:created xsi:type="dcterms:W3CDTF">2019-11-01T20:07:11Z</dcterms:created>
  <dcterms:modified xsi:type="dcterms:W3CDTF">2019-11-02T00:44:41Z</dcterms:modified>
</cp:coreProperties>
</file>