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8" r:id="rId3"/>
    <p:sldId id="430" r:id="rId4"/>
    <p:sldId id="441" r:id="rId5"/>
    <p:sldId id="440" r:id="rId6"/>
    <p:sldId id="439" r:id="rId7"/>
    <p:sldId id="442" r:id="rId8"/>
    <p:sldId id="444" r:id="rId9"/>
    <p:sldId id="443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392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2" autoAdjust="0"/>
    <p:restoredTop sz="82338" autoAdjust="0"/>
  </p:normalViewPr>
  <p:slideViewPr>
    <p:cSldViewPr snapToGrid="0">
      <p:cViewPr varScale="1">
        <p:scale>
          <a:sx n="59" d="100"/>
          <a:sy n="59" d="100"/>
        </p:scale>
        <p:origin x="12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995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7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390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7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11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367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16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147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785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086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25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014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084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905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9612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064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89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891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426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808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429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816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158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quem-quer-ser-um-programador-fullstack/38786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iversidadedatecnologia.com.br/o-que-e-linguagem-de-programacao/" TargetMode="External"/><Relationship Id="rId5" Type="http://schemas.openxmlformats.org/officeDocument/2006/relationships/hyperlink" Target="https://developer.mozilla.org/en-US/docs/Web/JavaScript" TargetMode="External"/><Relationship Id="rId4" Type="http://schemas.openxmlformats.org/officeDocument/2006/relationships/hyperlink" Target="https://www.w3schools.com/js/default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script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/>
              <a:t>Linguagens de Programação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- 02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/>
              <a:t>JavaScript</a:t>
            </a:r>
            <a:r>
              <a:rPr lang="pt-BR" dirty="0"/>
              <a:t> possui funções incorporadas para determinadas tarefas.</a:t>
            </a:r>
          </a:p>
          <a:p>
            <a:r>
              <a:rPr lang="pt-BR" dirty="0"/>
              <a:t>Para chamar uma função, nós devemos escrever seu nome com um par de parênteses no final.</a:t>
            </a:r>
          </a:p>
          <a:p>
            <a:r>
              <a:rPr lang="pt-BR" dirty="0"/>
              <a:t>Tente chamar a função </a:t>
            </a:r>
            <a:r>
              <a:rPr lang="pt-BR" dirty="0" err="1"/>
              <a:t>alert</a:t>
            </a:r>
            <a:r>
              <a:rPr lang="pt-BR" dirty="0"/>
              <a:t>:</a:t>
            </a:r>
          </a:p>
          <a:p>
            <a:r>
              <a:rPr lang="pt-BR" dirty="0" err="1"/>
              <a:t>alert</a:t>
            </a:r>
            <a:r>
              <a:rPr lang="pt-B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068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- 02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Digite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alert()</a:t>
            </a:r>
            <a:r>
              <a:rPr lang="en-US" dirty="0"/>
              <a:t> no campo de entrada e finalize o </a:t>
            </a:r>
            <a:r>
              <a:rPr lang="en-US" dirty="0" err="1"/>
              <a:t>comando</a:t>
            </a:r>
            <a:r>
              <a:rPr lang="en-US" dirty="0"/>
              <a:t> com </a:t>
            </a:r>
            <a:r>
              <a:rPr lang="en-US" dirty="0" err="1"/>
              <a:t>ponto</a:t>
            </a:r>
            <a:r>
              <a:rPr lang="en-US" dirty="0"/>
              <a:t> e </a:t>
            </a:r>
            <a:r>
              <a:rPr lang="en-US" dirty="0" err="1"/>
              <a:t>vírgula</a:t>
            </a:r>
            <a:r>
              <a:rPr lang="en-US" dirty="0"/>
              <a:t>.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pressione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A33A0-60D5-486A-9C5B-36A8B2AE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50" y="3174433"/>
            <a:ext cx="58293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0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- 03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Muitas funções (como a função </a:t>
            </a:r>
            <a:r>
              <a:rPr lang="pt-BR" dirty="0" err="1"/>
              <a:t>alert</a:t>
            </a:r>
            <a:r>
              <a:rPr lang="pt-BR" dirty="0"/>
              <a:t>) podem receber dados, que chamamos de </a:t>
            </a:r>
            <a:r>
              <a:rPr lang="pt-BR" b="1" dirty="0"/>
              <a:t>parâmetros</a:t>
            </a:r>
            <a:r>
              <a:rPr lang="pt-BR" dirty="0"/>
              <a:t>.</a:t>
            </a:r>
          </a:p>
          <a:p>
            <a:r>
              <a:rPr lang="pt-BR" dirty="0"/>
              <a:t>Passando uma </a:t>
            </a:r>
            <a:r>
              <a:rPr lang="pt-BR" dirty="0" err="1"/>
              <a:t>string</a:t>
            </a:r>
            <a:r>
              <a:rPr lang="pt-BR" dirty="0"/>
              <a:t> como parâmetro para a função </a:t>
            </a:r>
            <a:r>
              <a:rPr lang="pt-BR" dirty="0" err="1"/>
              <a:t>alert</a:t>
            </a:r>
            <a:r>
              <a:rPr lang="pt-BR" dirty="0"/>
              <a:t>, nós podemos exibir um texto no pop-up que será aberto.</a:t>
            </a:r>
          </a:p>
        </p:txBody>
      </p:sp>
    </p:spTree>
    <p:extLst>
      <p:ext uri="{BB962C8B-B14F-4D97-AF65-F5344CB8AC3E}">
        <p14:creationId xmlns:p14="http://schemas.microsoft.com/office/powerpoint/2010/main" val="983913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- 03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Digite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alert(“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seu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r>
              <a:rPr lang="en-US" dirty="0"/>
              <a:t> no campo de entrada e finalize o </a:t>
            </a:r>
            <a:r>
              <a:rPr lang="en-US" dirty="0" err="1"/>
              <a:t>comando</a:t>
            </a:r>
            <a:r>
              <a:rPr lang="en-US" dirty="0"/>
              <a:t> com </a:t>
            </a:r>
            <a:r>
              <a:rPr lang="en-US" dirty="0" err="1"/>
              <a:t>ponto</a:t>
            </a:r>
            <a:r>
              <a:rPr lang="en-US" dirty="0"/>
              <a:t> e </a:t>
            </a:r>
            <a:r>
              <a:rPr lang="en-US" dirty="0" err="1"/>
              <a:t>vírgula</a:t>
            </a:r>
            <a:r>
              <a:rPr lang="en-US" dirty="0"/>
              <a:t>.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pressione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CD1B66-415B-465D-9339-D04A3EFC4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908716"/>
            <a:ext cx="79629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32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- 04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programação, frequentemente, precisamos guardar dados para usá-los depois.</a:t>
            </a:r>
          </a:p>
          <a:p>
            <a:r>
              <a:rPr lang="pt-BR" dirty="0"/>
              <a:t>Chamamos de variáveis os locais onde guardamos esses dados.</a:t>
            </a:r>
          </a:p>
          <a:p>
            <a:r>
              <a:rPr lang="pt-BR" dirty="0"/>
              <a:t>Vamos guardar seu nome em uma variável?</a:t>
            </a:r>
          </a:p>
        </p:txBody>
      </p:sp>
    </p:spTree>
    <p:extLst>
      <p:ext uri="{BB962C8B-B14F-4D97-AF65-F5344CB8AC3E}">
        <p14:creationId xmlns:p14="http://schemas.microsoft.com/office/powerpoint/2010/main" val="3640422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- 04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Digite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seu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/>
              <a:t> no campo de entrada e finalize o </a:t>
            </a:r>
            <a:r>
              <a:rPr lang="en-US" dirty="0" err="1"/>
              <a:t>comando</a:t>
            </a:r>
            <a:r>
              <a:rPr lang="en-US" dirty="0"/>
              <a:t> com </a:t>
            </a:r>
            <a:r>
              <a:rPr lang="en-US" dirty="0" err="1"/>
              <a:t>ponto</a:t>
            </a:r>
            <a:r>
              <a:rPr lang="en-US" dirty="0"/>
              <a:t> e </a:t>
            </a:r>
            <a:r>
              <a:rPr lang="en-US" dirty="0" err="1"/>
              <a:t>vírgula</a:t>
            </a:r>
            <a:r>
              <a:rPr lang="en-US" dirty="0"/>
              <a:t>.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pressione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7A3D87-63A3-444D-B6B1-8CCC321DA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3" y="2791505"/>
            <a:ext cx="81438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23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- 05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Agora nós temos uma variável chamada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pt-BR" dirty="0"/>
              <a:t> que tem uma </a:t>
            </a:r>
            <a:r>
              <a:rPr lang="pt-BR" dirty="0" err="1"/>
              <a:t>string</a:t>
            </a:r>
            <a:r>
              <a:rPr lang="pt-BR" dirty="0"/>
              <a:t> armazenada. Basta requisitá-la para recuperarmos o valor </a:t>
            </a:r>
            <a:r>
              <a:rPr lang="pt-BR" dirty="0" err="1"/>
              <a:t>amazenado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1353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- 05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Digite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dirty="0"/>
              <a:t> no campo de entrada e finalize o </a:t>
            </a:r>
            <a:r>
              <a:rPr lang="en-US" dirty="0" err="1"/>
              <a:t>comando</a:t>
            </a:r>
            <a:r>
              <a:rPr lang="en-US" dirty="0"/>
              <a:t> com </a:t>
            </a:r>
            <a:r>
              <a:rPr lang="en-US" dirty="0" err="1"/>
              <a:t>ponto</a:t>
            </a:r>
            <a:r>
              <a:rPr lang="en-US" dirty="0"/>
              <a:t> e </a:t>
            </a:r>
            <a:r>
              <a:rPr lang="en-US" dirty="0" err="1"/>
              <a:t>vírgula</a:t>
            </a:r>
            <a:r>
              <a:rPr lang="en-US" dirty="0"/>
              <a:t>.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pressione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EEF077-8F90-4149-A101-53E7A554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38" y="2927766"/>
            <a:ext cx="82391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47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- 06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Também podemos trabalhar com números e passa-los como parâmetros.</a:t>
            </a:r>
          </a:p>
          <a:p>
            <a:r>
              <a:rPr lang="pt-BR" dirty="0"/>
              <a:t>Diferentemente de </a:t>
            </a:r>
            <a:r>
              <a:rPr lang="pt-BR" dirty="0" err="1"/>
              <a:t>strings</a:t>
            </a:r>
            <a:r>
              <a:rPr lang="pt-BR" dirty="0"/>
              <a:t>, os número não precisam ser envolvidos por aspas.</a:t>
            </a:r>
          </a:p>
        </p:txBody>
      </p:sp>
    </p:spTree>
    <p:extLst>
      <p:ext uri="{BB962C8B-B14F-4D97-AF65-F5344CB8AC3E}">
        <p14:creationId xmlns:p14="http://schemas.microsoft.com/office/powerpoint/2010/main" val="330084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- 06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Digite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alert(42)</a:t>
            </a:r>
            <a:r>
              <a:rPr lang="en-US" dirty="0"/>
              <a:t> no campo de entrada e finalize o </a:t>
            </a:r>
            <a:r>
              <a:rPr lang="en-US" dirty="0" err="1"/>
              <a:t>comando</a:t>
            </a:r>
            <a:r>
              <a:rPr lang="en-US" dirty="0"/>
              <a:t> com </a:t>
            </a:r>
            <a:r>
              <a:rPr lang="en-US" dirty="0" err="1"/>
              <a:t>ponto</a:t>
            </a:r>
            <a:r>
              <a:rPr lang="en-US" dirty="0"/>
              <a:t> e </a:t>
            </a:r>
            <a:r>
              <a:rPr lang="en-US" dirty="0" err="1"/>
              <a:t>vírgula</a:t>
            </a:r>
            <a:r>
              <a:rPr lang="en-US" dirty="0"/>
              <a:t>.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pressione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5000F8-29F6-44C0-8D1F-810AD01E0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2755967"/>
            <a:ext cx="84010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3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Este tutorial apresenta um passo a passo para a criação de um tema simples, iniciado do zero, para ser usado no </a:t>
            </a:r>
            <a:r>
              <a:rPr lang="pt-BR" dirty="0" err="1"/>
              <a:t>Wordpress</a:t>
            </a:r>
            <a:r>
              <a:rPr lang="pt-BR" dirty="0"/>
              <a:t>.</a:t>
            </a:r>
          </a:p>
          <a:p>
            <a:r>
              <a:rPr lang="pt-BR" dirty="0"/>
              <a:t>Nele você encontrará instruções e trechos de códigos para construir a estrutura de um novo tema.</a:t>
            </a:r>
          </a:p>
          <a:p>
            <a:r>
              <a:rPr lang="pt-BR" dirty="0"/>
              <a:t>Este material é focado na programação dos arquivos e não possui instruções detalhadas de como realizar tarefas comuns no painel de gerenciamento.</a:t>
            </a:r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- 07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Realizar operações matemáticas é bem intuitivo. Os operadores básicos são: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Adição: +;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Subtração: -;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Multiplicação: *;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Divisão: /.</a:t>
            </a:r>
          </a:p>
        </p:txBody>
      </p:sp>
    </p:spTree>
    <p:extLst>
      <p:ext uri="{BB962C8B-B14F-4D97-AF65-F5344CB8AC3E}">
        <p14:creationId xmlns:p14="http://schemas.microsoft.com/office/powerpoint/2010/main" val="2592750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- 07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Digite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 + 28</a:t>
            </a:r>
            <a:r>
              <a:rPr lang="en-US" dirty="0"/>
              <a:t> no campo de entrada e finalize o </a:t>
            </a:r>
            <a:r>
              <a:rPr lang="en-US" dirty="0" err="1"/>
              <a:t>comando</a:t>
            </a:r>
            <a:r>
              <a:rPr lang="en-US" dirty="0"/>
              <a:t> com </a:t>
            </a:r>
            <a:r>
              <a:rPr lang="en-US" dirty="0" err="1"/>
              <a:t>ponto</a:t>
            </a:r>
            <a:r>
              <a:rPr lang="en-US" dirty="0"/>
              <a:t> e </a:t>
            </a:r>
            <a:r>
              <a:rPr lang="en-US" dirty="0" err="1"/>
              <a:t>vírgula</a:t>
            </a:r>
            <a:r>
              <a:rPr lang="en-US" dirty="0"/>
              <a:t>.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pressione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36CC32-1C4B-4E9A-B1ED-5E5B3FF51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2967983"/>
            <a:ext cx="55245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38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- 08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Também podemos adicionar </a:t>
            </a:r>
            <a:r>
              <a:rPr lang="pt-BR" dirty="0" err="1"/>
              <a:t>strings</a:t>
            </a:r>
            <a:r>
              <a:rPr lang="pt-BR" dirty="0"/>
              <a:t>!</a:t>
            </a:r>
          </a:p>
          <a:p>
            <a:r>
              <a:rPr lang="pt-BR" dirty="0"/>
              <a:t>Mas adicionar dados desse tipo gera uma concatenação das </a:t>
            </a:r>
            <a:r>
              <a:rPr lang="pt-BR" dirty="0" err="1"/>
              <a:t>strings</a:t>
            </a:r>
            <a:r>
              <a:rPr lang="pt-BR" dirty="0"/>
              <a:t>.</a:t>
            </a:r>
          </a:p>
          <a:p>
            <a:r>
              <a:rPr lang="pt-BR" dirty="0"/>
              <a:t>Crie uma mensagem que concatena seu nome e uma outra </a:t>
            </a:r>
            <a:r>
              <a:rPr lang="pt-BR" dirty="0" err="1"/>
              <a:t>string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2393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- 08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Digite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“ is awesome!”)</a:t>
            </a:r>
            <a:r>
              <a:rPr lang="en-US" dirty="0"/>
              <a:t> no campo de entrada e finalize o </a:t>
            </a:r>
            <a:r>
              <a:rPr lang="en-US" dirty="0" err="1"/>
              <a:t>comando</a:t>
            </a:r>
            <a:r>
              <a:rPr lang="en-US" dirty="0"/>
              <a:t> com </a:t>
            </a:r>
            <a:r>
              <a:rPr lang="en-US" dirty="0" err="1"/>
              <a:t>ponto</a:t>
            </a:r>
            <a:r>
              <a:rPr lang="en-US" dirty="0"/>
              <a:t> e </a:t>
            </a:r>
            <a:r>
              <a:rPr lang="en-US" dirty="0" err="1"/>
              <a:t>vírgula</a:t>
            </a:r>
            <a:r>
              <a:rPr lang="en-US" dirty="0"/>
              <a:t>.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pressione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D4225E-87B5-4A02-8336-F61BAF5F7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73681"/>
            <a:ext cx="76200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92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https://www.devmedia.com.br/quem-quer-ser-um-programador-fullstack/38786</a:t>
            </a:r>
            <a:endParaRPr lang="pt-BR" dirty="0"/>
          </a:p>
          <a:p>
            <a:r>
              <a:rPr lang="en-US" dirty="0">
                <a:hlinkClick r:id="rId4"/>
              </a:rPr>
              <a:t>https://www.w3schools.com/js/default.asp</a:t>
            </a:r>
            <a:endParaRPr lang="en-US" dirty="0"/>
          </a:p>
          <a:p>
            <a:r>
              <a:rPr lang="en-US" dirty="0">
                <a:hlinkClick r:id="rId5"/>
              </a:rPr>
              <a:t>https://developer.mozilla.org/en-US/docs/Web/JavaScript</a:t>
            </a:r>
            <a:endParaRPr lang="en-US" dirty="0"/>
          </a:p>
          <a:p>
            <a:r>
              <a:rPr lang="en-US" dirty="0">
                <a:hlinkClick r:id="rId6"/>
              </a:rPr>
              <a:t>https://universidadedatecnologia.com.br/o-que-e-linguagem-de-programacao/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629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de Programação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É uma linguagem escrita e formal que especifica um conjunto de instruções e regras usadas para gerar programas (software).</a:t>
            </a:r>
          </a:p>
          <a:p>
            <a:r>
              <a:rPr lang="pt-BR" dirty="0"/>
              <a:t>Um software pode ser desenvolvido para um computador, dispositivo móvel ou em qualquer equipamento que permita sua execução.</a:t>
            </a:r>
          </a:p>
          <a:p>
            <a:r>
              <a:rPr lang="pt-BR" dirty="0"/>
              <a:t>Existem várias linguagens e elas servem para muitos propósitos. Alguns óbvios, como criar um software, outros menos, como controlar um carro ou uma torradeira.</a:t>
            </a:r>
          </a:p>
        </p:txBody>
      </p:sp>
    </p:spTree>
    <p:extLst>
      <p:ext uri="{BB962C8B-B14F-4D97-AF65-F5344CB8AC3E}">
        <p14:creationId xmlns:p14="http://schemas.microsoft.com/office/powerpoint/2010/main" val="332215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de Programação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linguagem de programação pode ser classificada como: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compilada: quando existe a necessidade de gerar um código binário. O código é gerado por um compilador a partir do script gerado pelo programador.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interpretada: o script gerado pelo programador é interpretado e as ações são realizadas em tempo real.</a:t>
            </a:r>
          </a:p>
        </p:txBody>
      </p:sp>
    </p:spTree>
    <p:extLst>
      <p:ext uri="{BB962C8B-B14F-4D97-AF65-F5344CB8AC3E}">
        <p14:creationId xmlns:p14="http://schemas.microsoft.com/office/powerpoint/2010/main" val="102443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nosso curso, a Linguagem de Programação </a:t>
            </a:r>
            <a:r>
              <a:rPr lang="pt-BR" dirty="0" err="1"/>
              <a:t>Javascript</a:t>
            </a:r>
            <a:r>
              <a:rPr lang="pt-BR" dirty="0"/>
              <a:t> será a principal utilizada nas competências de desenvolvimento de sistemas web, mobile e desktop.</a:t>
            </a:r>
          </a:p>
        </p:txBody>
      </p:sp>
    </p:spTree>
    <p:extLst>
      <p:ext uri="{BB962C8B-B14F-4D97-AF65-F5344CB8AC3E}">
        <p14:creationId xmlns:p14="http://schemas.microsoft.com/office/powerpoint/2010/main" val="270386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uma linguagens de programação interpretada ou compilada em tempo real. </a:t>
            </a:r>
          </a:p>
          <a:p>
            <a:r>
              <a:rPr lang="pt-BR" dirty="0"/>
              <a:t>Embora seja mais conhecida como linguagem de script para páginas da Web, muitos ambientes fora do navegador também a usam, como Node.js, Apache </a:t>
            </a:r>
            <a:r>
              <a:rPr lang="pt-BR" dirty="0" err="1"/>
              <a:t>CouchDB</a:t>
            </a:r>
            <a:r>
              <a:rPr lang="pt-BR" dirty="0"/>
              <a:t> e Adobe Acrobat.</a:t>
            </a:r>
          </a:p>
          <a:p>
            <a:r>
              <a:rPr lang="pt-BR" dirty="0"/>
              <a:t>Esta entre as linguagens de programação mais populares há vários anos.</a:t>
            </a:r>
          </a:p>
        </p:txBody>
      </p:sp>
    </p:spTree>
    <p:extLst>
      <p:ext uri="{BB962C8B-B14F-4D97-AF65-F5344CB8AC3E}">
        <p14:creationId xmlns:p14="http://schemas.microsoft.com/office/powerpoint/2010/main" val="190906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possível dar os primeiros passos com esta linguagem no site abaixo:</a:t>
            </a:r>
            <a:br>
              <a:rPr lang="pt-BR" dirty="0"/>
            </a:br>
            <a:r>
              <a:rPr lang="en-US" dirty="0">
                <a:hlinkClick r:id="rId3"/>
              </a:rPr>
              <a:t>https://www.javascript.com/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70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- 01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, </a:t>
            </a:r>
            <a:r>
              <a:rPr lang="en-US" dirty="0" err="1"/>
              <a:t>aprendemos</a:t>
            </a:r>
            <a:r>
              <a:rPr lang="en-US" dirty="0"/>
              <a:t> que dados do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, </a:t>
            </a:r>
            <a:r>
              <a:rPr lang="en-US" dirty="0" err="1"/>
              <a:t>chamados</a:t>
            </a:r>
            <a:r>
              <a:rPr lang="en-US" dirty="0"/>
              <a:t> de </a:t>
            </a:r>
            <a:r>
              <a:rPr lang="en-US" b="1" i="1" dirty="0"/>
              <a:t>string</a:t>
            </a:r>
            <a:r>
              <a:rPr lang="en-US" dirty="0"/>
              <a:t>,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envolvidos</a:t>
            </a:r>
            <a:r>
              <a:rPr lang="en-US" dirty="0"/>
              <a:t> por </a:t>
            </a:r>
            <a:r>
              <a:rPr lang="en-US" dirty="0" err="1"/>
              <a:t>aspas</a:t>
            </a:r>
            <a:r>
              <a:rPr lang="en-US" dirty="0"/>
              <a:t> e que </a:t>
            </a:r>
            <a:r>
              <a:rPr lang="en-US" dirty="0" err="1"/>
              <a:t>devemos</a:t>
            </a:r>
            <a:r>
              <a:rPr lang="en-US" dirty="0"/>
              <a:t> </a:t>
            </a:r>
            <a:r>
              <a:rPr lang="en-US" dirty="0" err="1"/>
              <a:t>encerrar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 com </a:t>
            </a:r>
            <a:r>
              <a:rPr lang="en-US" dirty="0" err="1"/>
              <a:t>ponto</a:t>
            </a:r>
            <a:r>
              <a:rPr lang="en-US" dirty="0"/>
              <a:t> e </a:t>
            </a:r>
            <a:r>
              <a:rPr lang="en-US" dirty="0" err="1"/>
              <a:t>vírgula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4142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JavaScript.com - 01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Digite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, entre </a:t>
            </a:r>
            <a:r>
              <a:rPr lang="en-US" dirty="0" err="1"/>
              <a:t>aspas</a:t>
            </a:r>
            <a:r>
              <a:rPr lang="en-US" dirty="0"/>
              <a:t>, no campo de entrada e finalize o </a:t>
            </a:r>
            <a:r>
              <a:rPr lang="en-US" dirty="0" err="1"/>
              <a:t>comando</a:t>
            </a:r>
            <a:r>
              <a:rPr lang="en-US" dirty="0"/>
              <a:t> com </a:t>
            </a:r>
            <a:r>
              <a:rPr lang="en-US" dirty="0" err="1"/>
              <a:t>ponto</a:t>
            </a:r>
            <a:r>
              <a:rPr lang="en-US" dirty="0"/>
              <a:t> e </a:t>
            </a:r>
            <a:r>
              <a:rPr lang="en-US" dirty="0" err="1"/>
              <a:t>vírgula</a:t>
            </a:r>
            <a:r>
              <a:rPr lang="en-US" dirty="0"/>
              <a:t>.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pressione</a:t>
            </a:r>
            <a:r>
              <a:rPr lang="en-US" dirty="0"/>
              <a:t> Enter.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192CAC-6D3A-4385-BF4E-D6E7B9352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040" y="2668430"/>
            <a:ext cx="86868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50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4945</TotalTime>
  <Words>886</Words>
  <Application>Microsoft Office PowerPoint</Application>
  <PresentationFormat>Widescreen</PresentationFormat>
  <Paragraphs>97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Helvetica</vt:lpstr>
      <vt:lpstr>Tema do Office</vt:lpstr>
      <vt:lpstr>Linguagens de Programação</vt:lpstr>
      <vt:lpstr>Objetivo</vt:lpstr>
      <vt:lpstr>Linguagem de Programação</vt:lpstr>
      <vt:lpstr>Linguagem de Programação</vt:lpstr>
      <vt:lpstr>Javascript</vt:lpstr>
      <vt:lpstr>Javascript</vt:lpstr>
      <vt:lpstr>Javascript</vt:lpstr>
      <vt:lpstr>JavaScript.com - 01</vt:lpstr>
      <vt:lpstr>JavaScript.com - 01</vt:lpstr>
      <vt:lpstr>JavaScript.com - 02</vt:lpstr>
      <vt:lpstr>JavaScript.com - 02</vt:lpstr>
      <vt:lpstr>JavaScript.com - 03</vt:lpstr>
      <vt:lpstr>JavaScript.com - 03</vt:lpstr>
      <vt:lpstr>JavaScript.com - 04</vt:lpstr>
      <vt:lpstr>JavaScript.com - 04</vt:lpstr>
      <vt:lpstr>JavaScript.com - 05</vt:lpstr>
      <vt:lpstr>JavaScript.com - 05</vt:lpstr>
      <vt:lpstr>JavaScript.com - 06</vt:lpstr>
      <vt:lpstr>JavaScript.com - 06</vt:lpstr>
      <vt:lpstr>JavaScript.com - 07</vt:lpstr>
      <vt:lpstr>JavaScript.com - 07</vt:lpstr>
      <vt:lpstr>JavaScript.com - 08</vt:lpstr>
      <vt:lpstr>JavaScript.com - 08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Júnior</cp:lastModifiedBy>
  <cp:revision>429</cp:revision>
  <dcterms:created xsi:type="dcterms:W3CDTF">2017-01-10T17:35:04Z</dcterms:created>
  <dcterms:modified xsi:type="dcterms:W3CDTF">2020-05-05T01:13:12Z</dcterms:modified>
</cp:coreProperties>
</file>