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8" r:id="rId3"/>
    <p:sldId id="299" r:id="rId4"/>
    <p:sldId id="320" r:id="rId5"/>
    <p:sldId id="353" r:id="rId6"/>
    <p:sldId id="355" r:id="rId7"/>
    <p:sldId id="354" r:id="rId8"/>
    <p:sldId id="321" r:id="rId9"/>
    <p:sldId id="324" r:id="rId10"/>
    <p:sldId id="325" r:id="rId11"/>
    <p:sldId id="326" r:id="rId12"/>
    <p:sldId id="327" r:id="rId13"/>
    <p:sldId id="331" r:id="rId14"/>
    <p:sldId id="332" r:id="rId15"/>
    <p:sldId id="333" r:id="rId16"/>
    <p:sldId id="351" r:id="rId17"/>
    <p:sldId id="328" r:id="rId18"/>
    <p:sldId id="334" r:id="rId19"/>
    <p:sldId id="330" r:id="rId20"/>
    <p:sldId id="329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50" r:id="rId29"/>
    <p:sldId id="349" r:id="rId30"/>
    <p:sldId id="346" r:id="rId31"/>
    <p:sldId id="356" r:id="rId32"/>
    <p:sldId id="345" r:id="rId33"/>
    <p:sldId id="319" r:id="rId34"/>
    <p:sldId id="347" r:id="rId35"/>
    <p:sldId id="344" r:id="rId36"/>
    <p:sldId id="348" r:id="rId37"/>
    <p:sldId id="352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9091" autoAdjust="0"/>
  </p:normalViewPr>
  <p:slideViewPr>
    <p:cSldViewPr snapToGrid="0">
      <p:cViewPr>
        <p:scale>
          <a:sx n="66" d="100"/>
          <a:sy n="66" d="100"/>
        </p:scale>
        <p:origin x="9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29.xml"/><Relationship Id="rId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a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</a:t>
            </a:r>
            <a:r>
              <a:rPr lang="pt-BR" dirty="0" smtClean="0"/>
              <a:t>emular </a:t>
            </a:r>
            <a:r>
              <a:rPr lang="pt-BR" dirty="0"/>
              <a:t>um </a:t>
            </a:r>
            <a:r>
              <a:rPr lang="pt-BR" dirty="0" smtClean="0"/>
              <a:t>jogo em um dispositivo móvel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err="1"/>
              <a:t>sdkmanager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Descompacte o arquivo e salve o diretório em seu local de preferência. Exemplo: se você salvar o diretório com o nome “</a:t>
            </a:r>
            <a:r>
              <a:rPr lang="pt-BR" dirty="0" err="1" smtClean="0"/>
              <a:t>android-sdk</a:t>
            </a:r>
            <a:r>
              <a:rPr lang="pt-BR" dirty="0" smtClean="0"/>
              <a:t>” no drive C, a estrutura ficará desta maneira:</a:t>
            </a:r>
          </a:p>
          <a:p>
            <a:r>
              <a:rPr lang="pt-BR" b="1" i="1" dirty="0" smtClean="0"/>
              <a:t>C:\android-sdk\tools</a:t>
            </a:r>
          </a:p>
        </p:txBody>
      </p:sp>
    </p:spTree>
    <p:extLst>
      <p:ext uri="{BB962C8B-B14F-4D97-AF65-F5344CB8AC3E}">
        <p14:creationId xmlns:p14="http://schemas.microsoft.com/office/powerpoint/2010/main" val="28565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/>
              <a:t>os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Será necessário usar o aplicativo </a:t>
            </a:r>
            <a:r>
              <a:rPr lang="pt-BR" b="1" i="1" dirty="0" err="1" smtClean="0"/>
              <a:t>sdkmanager</a:t>
            </a:r>
            <a:r>
              <a:rPr lang="pt-BR" dirty="0" smtClean="0"/>
              <a:t>, por meio do </a:t>
            </a:r>
            <a:r>
              <a:rPr lang="pt-BR" dirty="0" smtClean="0"/>
              <a:t>Windows </a:t>
            </a:r>
            <a:r>
              <a:rPr lang="pt-BR" dirty="0" err="1" smtClean="0"/>
              <a:t>PowerShell</a:t>
            </a:r>
            <a:r>
              <a:rPr lang="pt-BR" dirty="0" smtClean="0"/>
              <a:t>, </a:t>
            </a:r>
            <a:r>
              <a:rPr lang="pt-BR" dirty="0" smtClean="0"/>
              <a:t>para instalar os pacotes necessários para criar os dispositivos virtuais e emulá-los. Os comandos básico do </a:t>
            </a:r>
            <a:r>
              <a:rPr lang="pt-BR" dirty="0" err="1" smtClean="0"/>
              <a:t>sdkmanager</a:t>
            </a:r>
            <a:r>
              <a:rPr lang="pt-BR" dirty="0" smtClean="0"/>
              <a:t> podem ser encontrados no link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  <a:br>
              <a:rPr lang="pt-BR" b="1" i="1" dirty="0" smtClean="0"/>
            </a:br>
            <a:r>
              <a:rPr lang="pt-BR" b="1" i="1" dirty="0" err="1" smtClean="0"/>
              <a:t>command-line</a:t>
            </a:r>
            <a:r>
              <a:rPr lang="pt-BR" b="1" i="1" dirty="0" smtClean="0"/>
              <a:t>/</a:t>
            </a:r>
            <a:r>
              <a:rPr lang="pt-BR" b="1" i="1" dirty="0" err="1" smtClean="0"/>
              <a:t>sdkmanager</a:t>
            </a:r>
            <a:r>
              <a:rPr lang="pt-BR" dirty="0" smtClean="0"/>
              <a:t> 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966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 smtClean="0"/>
              <a:t>os 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realizar o download e instalação da maioria dos pacotes necessários, digite o seguinte comando no </a:t>
            </a:r>
            <a:r>
              <a:rPr lang="pt-BR" dirty="0" smtClean="0"/>
              <a:t>Windows </a:t>
            </a:r>
            <a:r>
              <a:rPr lang="pt-BR" dirty="0" err="1" smtClean="0"/>
              <a:t>PowerShell</a:t>
            </a:r>
            <a:r>
              <a:rPr lang="pt-BR" dirty="0" smtClean="0"/>
              <a:t>:</a:t>
            </a:r>
            <a:endParaRPr lang="pt-BR" dirty="0" smtClean="0"/>
          </a:p>
          <a:p>
            <a:r>
              <a:rPr lang="pt-BR" dirty="0" smtClean="0"/>
              <a:t>C:\android-sdk\tools\bin&gt;</a:t>
            </a:r>
            <a:r>
              <a:rPr lang="pt-BR" b="1" i="1" dirty="0" smtClean="0"/>
              <a:t>sdkmanager --</a:t>
            </a:r>
            <a:r>
              <a:rPr lang="pt-BR" b="1" i="1" dirty="0" err="1" smtClean="0"/>
              <a:t>update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26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/>
              <a:t>os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Executando o comando abaixo:</a:t>
            </a:r>
          </a:p>
          <a:p>
            <a:r>
              <a:rPr lang="pt-BR" dirty="0" smtClean="0"/>
              <a:t>C:\android-sdk\tools\bin&gt;</a:t>
            </a:r>
            <a:r>
              <a:rPr lang="pt-BR" b="1" i="1" dirty="0" smtClean="0"/>
              <a:t>sdkmanager --</a:t>
            </a:r>
            <a:r>
              <a:rPr lang="pt-BR" b="1" i="1" dirty="0" err="1" smtClean="0"/>
              <a:t>list</a:t>
            </a:r>
            <a:r>
              <a:rPr lang="pt-BR" b="1" i="1" dirty="0" smtClean="0"/>
              <a:t> -- </a:t>
            </a:r>
            <a:r>
              <a:rPr lang="pt-BR" b="1" i="1" dirty="0" err="1" smtClean="0"/>
              <a:t>verbose</a:t>
            </a:r>
            <a:endParaRPr lang="pt-BR" b="1" i="1" dirty="0" smtClean="0"/>
          </a:p>
          <a:p>
            <a:r>
              <a:rPr lang="pt-BR" dirty="0" smtClean="0"/>
              <a:t>é possível visualizar os pacotes instalados e os pacotes disponíveis, incluindo as imagens para a criação de dispositivos </a:t>
            </a:r>
            <a:r>
              <a:rPr lang="pt-BR" dirty="0" smtClean="0"/>
              <a:t>virtuais.</a:t>
            </a:r>
          </a:p>
          <a:p>
            <a:r>
              <a:rPr lang="pt-BR" dirty="0" smtClean="0"/>
              <a:t>Os </a:t>
            </a:r>
            <a:r>
              <a:rPr lang="pt-BR" dirty="0" smtClean="0"/>
              <a:t>pacotes </a:t>
            </a:r>
            <a:r>
              <a:rPr lang="pt-BR" b="1" i="1" dirty="0" smtClean="0"/>
              <a:t>Build Tools</a:t>
            </a:r>
            <a:r>
              <a:rPr lang="pt-BR" dirty="0" smtClean="0"/>
              <a:t>, </a:t>
            </a:r>
            <a:r>
              <a:rPr lang="pt-BR" b="1" i="1" dirty="0" err="1" smtClean="0"/>
              <a:t>Platfoms</a:t>
            </a:r>
            <a:r>
              <a:rPr lang="pt-BR" dirty="0" smtClean="0"/>
              <a:t>, </a:t>
            </a:r>
            <a:r>
              <a:rPr lang="pt-BR" b="1" i="1" dirty="0" smtClean="0"/>
              <a:t>Platform-tools</a:t>
            </a:r>
            <a:r>
              <a:rPr lang="pt-BR" dirty="0" smtClean="0"/>
              <a:t> e </a:t>
            </a:r>
            <a:r>
              <a:rPr lang="pt-BR" b="1" i="1" dirty="0" smtClean="0"/>
              <a:t>Tools</a:t>
            </a:r>
            <a:r>
              <a:rPr lang="pt-BR" dirty="0" smtClean="0"/>
              <a:t> são obrigatórios.</a:t>
            </a:r>
          </a:p>
        </p:txBody>
      </p:sp>
    </p:spTree>
    <p:extLst>
      <p:ext uri="{BB962C8B-B14F-4D97-AF65-F5344CB8AC3E}">
        <p14:creationId xmlns:p14="http://schemas.microsoft.com/office/powerpoint/2010/main" val="1642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 smtClean="0"/>
              <a:t>os 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Instale os pacotes que estiverem faltando por meio do comando:</a:t>
            </a:r>
          </a:p>
          <a:p>
            <a:r>
              <a:rPr lang="pt-BR" b="1" i="1" dirty="0" err="1" smtClean="0"/>
              <a:t>sdkmanager</a:t>
            </a:r>
            <a:r>
              <a:rPr lang="pt-BR" b="1" i="1" dirty="0" smtClean="0"/>
              <a:t> “nome-do-pacote”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C:\android-sdk\tools\bin&gt;</a:t>
            </a:r>
            <a:r>
              <a:rPr lang="pt-BR" b="1" i="1" dirty="0"/>
              <a:t>sdkmanager “</a:t>
            </a:r>
            <a:r>
              <a:rPr lang="pt-BR" b="1" i="1" dirty="0" smtClean="0"/>
              <a:t>build-tools;27.0.3”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13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2.2. </a:t>
            </a:r>
            <a:r>
              <a:rPr lang="pt-BR" dirty="0"/>
              <a:t>Instalar </a:t>
            </a:r>
            <a:r>
              <a:rPr lang="pt-BR" dirty="0" smtClean="0"/>
              <a:t>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também por meio do </a:t>
            </a:r>
            <a:r>
              <a:rPr lang="pt-BR" dirty="0" err="1" smtClean="0"/>
              <a:t>sdkmanager</a:t>
            </a:r>
            <a:r>
              <a:rPr lang="pt-BR" dirty="0" smtClean="0"/>
              <a:t> </a:t>
            </a:r>
            <a:r>
              <a:rPr lang="pt-BR" dirty="0"/>
              <a:t>que são instaladas as </a:t>
            </a:r>
            <a:r>
              <a:rPr lang="pt-BR" dirty="0" smtClean="0"/>
              <a:t>imagens usadas para a criação de dispositivos virtuais. O comando abaixo instala a imagem necessária para criar dispositivos virtuais com a arquitetura x86, API-27 do </a:t>
            </a:r>
            <a:r>
              <a:rPr lang="pt-BR" dirty="0" err="1" smtClean="0"/>
              <a:t>Android</a:t>
            </a:r>
            <a:r>
              <a:rPr lang="pt-BR" dirty="0"/>
              <a:t> </a:t>
            </a:r>
            <a:r>
              <a:rPr lang="pt-BR" dirty="0" smtClean="0"/>
              <a:t>e API do Google: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:\android-sdk\tools\bin&gt;</a:t>
            </a:r>
            <a:r>
              <a:rPr lang="pt-BR" b="1" i="1" dirty="0"/>
              <a:t>sdkmanager </a:t>
            </a:r>
            <a:r>
              <a:rPr lang="pt-BR" b="1" i="1" dirty="0" smtClean="0"/>
              <a:t>“system-images;android-27;google_apis;x86”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8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2.2. </a:t>
            </a:r>
            <a:r>
              <a:rPr lang="pt-BR" dirty="0"/>
              <a:t>Instalar </a:t>
            </a:r>
            <a:r>
              <a:rPr lang="pt-BR" dirty="0" smtClean="0"/>
              <a:t>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 </a:t>
            </a:r>
            <a:r>
              <a:rPr lang="pt-BR" dirty="0"/>
              <a:t>ser necessário criar o arquivo </a:t>
            </a:r>
            <a:r>
              <a:rPr lang="pt-BR" b="1" i="1" dirty="0" err="1"/>
              <a:t>repositories.cfg</a:t>
            </a:r>
            <a:r>
              <a:rPr lang="pt-BR" dirty="0"/>
              <a:t> dentro </a:t>
            </a:r>
            <a:r>
              <a:rPr lang="pt-BR" dirty="0" smtClean="0"/>
              <a:t>do diretório</a:t>
            </a:r>
            <a:r>
              <a:rPr lang="pt-BR" dirty="0"/>
              <a:t> </a:t>
            </a:r>
            <a:r>
              <a:rPr lang="pt-BR" b="1" i="1" dirty="0"/>
              <a:t>.</a:t>
            </a:r>
            <a:r>
              <a:rPr lang="pt-BR" b="1" i="1" dirty="0" err="1"/>
              <a:t>android</a:t>
            </a:r>
            <a:r>
              <a:rPr lang="pt-BR" dirty="0"/>
              <a:t>, </a:t>
            </a:r>
            <a:r>
              <a:rPr lang="pt-BR" dirty="0" smtClean="0"/>
              <a:t>localizado no diretório do </a:t>
            </a:r>
            <a:r>
              <a:rPr lang="pt-BR" dirty="0"/>
              <a:t>usuário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</a:t>
            </a:r>
            <a:r>
              <a:rPr lang="pt-BR" dirty="0"/>
              <a:t>:\Users\Administrador\.</a:t>
            </a:r>
            <a:r>
              <a:rPr lang="pt-BR" dirty="0" smtClean="0"/>
              <a:t>android\repositories.cfg</a:t>
            </a:r>
            <a:endParaRPr lang="pt-BR" dirty="0"/>
          </a:p>
          <a:p>
            <a:r>
              <a:rPr lang="pt-BR" dirty="0"/>
              <a:t>No Windows, basta criar um arquivo texto vazio </a:t>
            </a:r>
            <a:r>
              <a:rPr lang="pt-BR" dirty="0" smtClean="0"/>
              <a:t>nessa </a:t>
            </a:r>
            <a:r>
              <a:rPr lang="pt-BR" dirty="0"/>
              <a:t>pasta, </a:t>
            </a:r>
            <a:r>
              <a:rPr lang="pt-BR" dirty="0" err="1" smtClean="0"/>
              <a:t>renomeá-lo</a:t>
            </a:r>
            <a:r>
              <a:rPr lang="pt-BR" dirty="0" smtClean="0"/>
              <a:t> </a:t>
            </a:r>
            <a:r>
              <a:rPr lang="pt-BR" dirty="0"/>
              <a:t>para </a:t>
            </a:r>
            <a:r>
              <a:rPr lang="pt-BR" b="1" i="1" dirty="0" err="1"/>
              <a:t>repositories.cfg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</a:t>
            </a:r>
            <a:r>
              <a:rPr lang="pt-BR" dirty="0" smtClean="0"/>
              <a:t>os </a:t>
            </a:r>
            <a:r>
              <a:rPr lang="pt-BR" dirty="0" err="1" smtClean="0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próximo passo é criar os dispositivos virtuais por meio do aplicativo </a:t>
            </a:r>
            <a:r>
              <a:rPr lang="pt-BR" b="1" i="1" dirty="0" err="1" smtClean="0"/>
              <a:t>avdmanager</a:t>
            </a:r>
            <a:r>
              <a:rPr lang="pt-BR" dirty="0" smtClean="0"/>
              <a:t>. Para visualizar as definições de dispositivos disponíveis, execute o comando:</a:t>
            </a:r>
          </a:p>
          <a:p>
            <a:r>
              <a:rPr lang="pt-BR" dirty="0"/>
              <a:t>C:\android-sdk\tools\bin&gt;</a:t>
            </a:r>
            <a:r>
              <a:rPr lang="pt-BR" b="1" i="1" dirty="0"/>
              <a:t>avdmanager </a:t>
            </a:r>
            <a:r>
              <a:rPr lang="pt-BR" b="1" i="1" dirty="0" err="1" smtClean="0"/>
              <a:t>list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80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</a:t>
            </a:r>
            <a:r>
              <a:rPr lang="pt-BR" dirty="0"/>
              <a:t>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comando abaixo </a:t>
            </a:r>
            <a:r>
              <a:rPr lang="pt-BR" dirty="0" smtClean="0"/>
              <a:t>cria um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r>
              <a:rPr lang="pt-BR" b="1" i="1" dirty="0" err="1" smtClean="0"/>
              <a:t>avdmanager</a:t>
            </a:r>
            <a:r>
              <a:rPr lang="pt-BR" b="1" i="1" dirty="0" smtClean="0"/>
              <a:t>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-n </a:t>
            </a:r>
            <a:r>
              <a:rPr lang="pt-BR" b="1" i="1" dirty="0" err="1" smtClean="0"/>
              <a:t>name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smtClean="0"/>
              <a:t>k “</a:t>
            </a:r>
            <a:r>
              <a:rPr lang="pt-BR" b="1" i="1" dirty="0"/>
              <a:t>imagem” -g </a:t>
            </a:r>
            <a:r>
              <a:rPr lang="pt-BR" b="1" i="1" dirty="0" err="1"/>
              <a:t>google_apis</a:t>
            </a:r>
            <a:r>
              <a:rPr lang="pt-BR" b="1" i="1" dirty="0"/>
              <a:t> -d </a:t>
            </a:r>
            <a:r>
              <a:rPr lang="pt-BR" b="1" i="1" dirty="0" err="1" smtClean="0"/>
              <a:t>id_definição</a:t>
            </a:r>
            <a:endParaRPr lang="pt-BR" b="1" i="1" dirty="0" smtClean="0"/>
          </a:p>
          <a:p>
            <a:r>
              <a:rPr lang="pt-BR" dirty="0" smtClean="0"/>
              <a:t>Onde ...</a:t>
            </a:r>
          </a:p>
        </p:txBody>
      </p:sp>
    </p:spTree>
    <p:extLst>
      <p:ext uri="{BB962C8B-B14F-4D97-AF65-F5344CB8AC3E}">
        <p14:creationId xmlns:p14="http://schemas.microsoft.com/office/powerpoint/2010/main" val="25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</a:t>
            </a:r>
            <a:r>
              <a:rPr lang="pt-BR" dirty="0"/>
              <a:t>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1" dirty="0" err="1" smtClean="0"/>
              <a:t>name</a:t>
            </a:r>
            <a:r>
              <a:rPr lang="pt-BR" dirty="0" smtClean="0"/>
              <a:t>: o nome que deseja para identificar o dispositivo virtual;</a:t>
            </a:r>
          </a:p>
          <a:p>
            <a:pPr algn="l"/>
            <a:r>
              <a:rPr lang="pt-BR" b="1" i="1" dirty="0" smtClean="0"/>
              <a:t>“</a:t>
            </a:r>
            <a:r>
              <a:rPr lang="pt-BR" b="1" i="1" dirty="0" smtClean="0"/>
              <a:t>imagem”</a:t>
            </a:r>
            <a:r>
              <a:rPr lang="pt-BR" dirty="0" smtClean="0"/>
              <a:t>: o nome da imagem que será usada;</a:t>
            </a:r>
          </a:p>
          <a:p>
            <a:pPr algn="l"/>
            <a:r>
              <a:rPr lang="pt-BR" b="1" i="1" dirty="0" err="1" smtClean="0"/>
              <a:t>google_apis</a:t>
            </a:r>
            <a:r>
              <a:rPr lang="pt-BR" dirty="0"/>
              <a:t>: indica o uso da API do Google para comunicação com o </a:t>
            </a:r>
            <a:r>
              <a:rPr lang="pt-BR" i="1" dirty="0"/>
              <a:t>Google Services</a:t>
            </a:r>
            <a:r>
              <a:rPr lang="pt-BR" dirty="0"/>
              <a:t> e integração com outros serviços</a:t>
            </a:r>
            <a:r>
              <a:rPr lang="pt-BR" dirty="0" smtClean="0"/>
              <a:t>; e</a:t>
            </a:r>
          </a:p>
          <a:p>
            <a:pPr algn="l"/>
            <a:r>
              <a:rPr lang="pt-BR" b="1" i="1" dirty="0" err="1" smtClean="0"/>
              <a:t>id_definição</a:t>
            </a:r>
            <a:r>
              <a:rPr lang="pt-BR" dirty="0" smtClean="0"/>
              <a:t>: id da definição do dispositivo desejado.</a:t>
            </a:r>
          </a:p>
        </p:txBody>
      </p:sp>
    </p:spTree>
    <p:extLst>
      <p:ext uri="{BB962C8B-B14F-4D97-AF65-F5344CB8AC3E}">
        <p14:creationId xmlns:p14="http://schemas.microsoft.com/office/powerpoint/2010/main" val="697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</a:t>
            </a:r>
            <a:r>
              <a:rPr lang="pt-BR" dirty="0" smtClean="0"/>
              <a:t>emular </a:t>
            </a:r>
            <a:r>
              <a:rPr lang="pt-BR" dirty="0"/>
              <a:t>jogos criados no </a:t>
            </a:r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smtClean="0"/>
              <a:t>3D 2019.1.4f1 (64 bits) em dispositivos móveis com 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. O sistema operacional usado foi o Windows 10.</a:t>
            </a:r>
          </a:p>
          <a:p>
            <a:r>
              <a:rPr lang="pt-BR" dirty="0" smtClean="0"/>
              <a:t>Este material relata o que foi pesquisado e testado em </a:t>
            </a:r>
            <a:br>
              <a:rPr lang="pt-BR" dirty="0" smtClean="0"/>
            </a:br>
            <a:r>
              <a:rPr lang="pt-BR" dirty="0" smtClean="0"/>
              <a:t>julho de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</a:t>
            </a:r>
            <a:r>
              <a:rPr lang="pt-BR" dirty="0"/>
              <a:t>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exemplo, para criar um dispositivo virtual com o nome </a:t>
            </a:r>
            <a:r>
              <a:rPr lang="pt-BR" dirty="0" err="1" smtClean="0"/>
              <a:t>Galaxy_Nexus</a:t>
            </a:r>
            <a:r>
              <a:rPr lang="pt-BR" dirty="0"/>
              <a:t> </a:t>
            </a:r>
            <a:r>
              <a:rPr lang="pt-BR" dirty="0" smtClean="0"/>
              <a:t>a partir da imagem instalada no passo anterior, basta executar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:\android-sdk\tools\bin&gt;</a:t>
            </a:r>
            <a:r>
              <a:rPr lang="pt-BR" b="1" i="1" dirty="0"/>
              <a:t>avdmanager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smtClean="0"/>
              <a:t>-n </a:t>
            </a:r>
            <a:r>
              <a:rPr lang="pt-BR" b="1" i="1" dirty="0" err="1"/>
              <a:t>Galaxy_Nexus</a:t>
            </a:r>
            <a:r>
              <a:rPr lang="pt-BR" b="1" i="1" dirty="0"/>
              <a:t> </a:t>
            </a:r>
            <a:r>
              <a:rPr lang="pt-BR" b="1" i="1" dirty="0" smtClean="0"/>
              <a:t>-k </a:t>
            </a:r>
            <a:r>
              <a:rPr lang="pt-BR" b="1" i="1" dirty="0"/>
              <a:t>“system-images;android-27;google_apis;x86</a:t>
            </a:r>
            <a:r>
              <a:rPr lang="pt-BR" b="1" i="1" dirty="0" smtClean="0"/>
              <a:t>”</a:t>
            </a:r>
            <a:r>
              <a:rPr lang="pt-BR" b="1" i="1" dirty="0"/>
              <a:t> -g </a:t>
            </a:r>
            <a:r>
              <a:rPr lang="pt-BR" b="1" i="1" dirty="0" err="1"/>
              <a:t>google_apis</a:t>
            </a:r>
            <a:r>
              <a:rPr lang="pt-BR" b="1" i="1" dirty="0"/>
              <a:t> </a:t>
            </a:r>
            <a:r>
              <a:rPr lang="pt-BR" b="1" i="1" dirty="0" smtClean="0"/>
              <a:t>-</a:t>
            </a:r>
            <a:r>
              <a:rPr lang="pt-BR" b="1" i="1" dirty="0"/>
              <a:t>d </a:t>
            </a:r>
            <a:r>
              <a:rPr lang="pt-BR" b="1" i="1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59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um </a:t>
            </a:r>
            <a:r>
              <a:rPr lang="pt-BR" dirty="0" err="1" smtClean="0"/>
              <a:t>avd</a:t>
            </a:r>
            <a:r>
              <a:rPr lang="pt-BR" dirty="0" smtClean="0"/>
              <a:t>, é necessário executar o aplicativo </a:t>
            </a:r>
            <a:r>
              <a:rPr lang="pt-BR" b="1" i="1" dirty="0" err="1" smtClean="0"/>
              <a:t>emulator</a:t>
            </a:r>
            <a:r>
              <a:rPr lang="pt-BR" dirty="0" smtClean="0"/>
              <a:t> que está no diretório </a:t>
            </a:r>
            <a:r>
              <a:rPr lang="pt-BR" dirty="0" err="1" smtClean="0"/>
              <a:t>emulator</a:t>
            </a:r>
            <a:r>
              <a:rPr lang="pt-BR" dirty="0" smtClean="0"/>
              <a:t>:</a:t>
            </a:r>
          </a:p>
          <a:p>
            <a:r>
              <a:rPr lang="pt-BR" dirty="0"/>
              <a:t>C:\android-sdk\tools\bin&gt;</a:t>
            </a:r>
            <a:r>
              <a:rPr lang="pt-BR" b="1" i="1" dirty="0" smtClean="0"/>
              <a:t>cd ..\..</a:t>
            </a:r>
          </a:p>
          <a:p>
            <a:r>
              <a:rPr lang="pt-BR" dirty="0"/>
              <a:t>C:\</a:t>
            </a:r>
            <a:r>
              <a:rPr lang="pt-BR" dirty="0" smtClean="0"/>
              <a:t>android-sdk\&gt;</a:t>
            </a:r>
            <a:r>
              <a:rPr lang="pt-BR" b="1" i="1" dirty="0" smtClean="0"/>
              <a:t>cd </a:t>
            </a:r>
            <a:r>
              <a:rPr lang="pt-BR" b="1" i="1" dirty="0" err="1" smtClean="0"/>
              <a:t>emulator</a:t>
            </a:r>
            <a:endParaRPr lang="pt-BR" b="1" i="1" dirty="0" smtClean="0"/>
          </a:p>
          <a:p>
            <a:r>
              <a:rPr lang="pt-BR" dirty="0" smtClean="0"/>
              <a:t>O comando abaixo emula um </a:t>
            </a:r>
            <a:r>
              <a:rPr lang="pt-BR" dirty="0" err="1" smtClean="0"/>
              <a:t>avd</a:t>
            </a:r>
            <a:r>
              <a:rPr lang="pt-BR" dirty="0" smtClean="0"/>
              <a:t> disponível:</a:t>
            </a:r>
          </a:p>
          <a:p>
            <a:r>
              <a:rPr lang="pt-BR" b="1" i="1" dirty="0" err="1" smtClean="0"/>
              <a:t>emulator</a:t>
            </a:r>
            <a:r>
              <a:rPr lang="pt-BR" b="1" i="1" dirty="0" smtClean="0"/>
              <a:t>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avd_name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654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o </a:t>
            </a:r>
            <a:r>
              <a:rPr lang="pt-BR" dirty="0" err="1" smtClean="0"/>
              <a:t>avd</a:t>
            </a:r>
            <a:r>
              <a:rPr lang="pt-BR" dirty="0" smtClean="0"/>
              <a:t> criado no passo anterior, execute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</a:t>
            </a:r>
            <a:r>
              <a:rPr lang="pt-BR" dirty="0" smtClean="0"/>
              <a:t>android-sdk\emulator&gt;</a:t>
            </a:r>
            <a:r>
              <a:rPr lang="pt-BR" b="1" i="1" dirty="0" smtClean="0"/>
              <a:t>emulator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Galaxy_Nexus</a:t>
            </a:r>
            <a:endParaRPr lang="pt-BR" b="1" i="1" dirty="0" smtClean="0"/>
          </a:p>
          <a:p>
            <a:endParaRPr lang="pt-BR" dirty="0"/>
          </a:p>
          <a:p>
            <a:r>
              <a:rPr lang="pt-BR" dirty="0" smtClean="0"/>
              <a:t>Possíveis problemas ...</a:t>
            </a:r>
          </a:p>
        </p:txBody>
      </p:sp>
    </p:spTree>
    <p:extLst>
      <p:ext uri="{BB962C8B-B14F-4D97-AF65-F5344CB8AC3E}">
        <p14:creationId xmlns:p14="http://schemas.microsoft.com/office/powerpoint/2010/main" val="24628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a seguinte mensagem:</a:t>
            </a:r>
          </a:p>
          <a:p>
            <a:pPr marL="914400" lvl="2" indent="0">
              <a:buNone/>
            </a:pPr>
            <a:r>
              <a:rPr lang="en-US" sz="2400" i="1" dirty="0"/>
              <a:t>PANIC: Cannot find AVD system path. Please define ANDROID_SDK_ROOT</a:t>
            </a:r>
            <a:endParaRPr lang="pt-BR" sz="2400" i="1" dirty="0" smtClean="0"/>
          </a:p>
          <a:p>
            <a:r>
              <a:rPr lang="pt-BR" dirty="0" smtClean="0"/>
              <a:t>verifique se os </a:t>
            </a:r>
            <a:r>
              <a:rPr lang="pt-BR" dirty="0" smtClean="0">
                <a:hlinkClick r:id="rId2" action="ppaction://hlinksldjump"/>
              </a:rPr>
              <a:t>pacotes obrigatórios</a:t>
            </a:r>
            <a:r>
              <a:rPr lang="pt-BR" dirty="0" smtClean="0"/>
              <a:t> foram instalados por meio do aplicativo </a:t>
            </a:r>
            <a:r>
              <a:rPr lang="pt-BR" dirty="0" err="1" smtClean="0"/>
              <a:t>sdkmanager</a:t>
            </a:r>
            <a:r>
              <a:rPr lang="pt-BR" dirty="0" smtClean="0"/>
              <a:t>. </a:t>
            </a:r>
            <a:r>
              <a:rPr lang="pt-BR" dirty="0" smtClean="0">
                <a:hlinkClick r:id="rId3" action="ppaction://hlinksldjump"/>
              </a:rPr>
              <a:t>Instale os pacotes</a:t>
            </a:r>
            <a:r>
              <a:rPr lang="pt-BR" dirty="0" smtClean="0"/>
              <a:t> que estiverem faltando e tente emular o dispositivo novamente.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53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uma mensagem semelhante a esta:</a:t>
            </a:r>
          </a:p>
          <a:p>
            <a:pPr marL="914400" lvl="2" indent="0">
              <a:buNone/>
            </a:pPr>
            <a:r>
              <a:rPr lang="en-US" sz="2400" i="1" dirty="0"/>
              <a:t>emulator: WARNING: Crash service did not </a:t>
            </a:r>
            <a:r>
              <a:rPr lang="en-US" sz="2400" i="1" dirty="0" smtClean="0"/>
              <a:t>start</a:t>
            </a:r>
            <a:br>
              <a:rPr lang="en-US" sz="2400" i="1" dirty="0" smtClean="0"/>
            </a:br>
            <a:r>
              <a:rPr lang="en-US" sz="2400" i="1" dirty="0" smtClean="0"/>
              <a:t>emulator</a:t>
            </a:r>
            <a:r>
              <a:rPr lang="en-US" sz="2400" i="1" dirty="0"/>
              <a:t>: ERROR: x86 emulation currently requires hardware </a:t>
            </a:r>
            <a:r>
              <a:rPr lang="en-US" sz="2400" i="1" dirty="0" smtClean="0"/>
              <a:t>acceleration!</a:t>
            </a:r>
            <a:br>
              <a:rPr lang="en-US" sz="2400" i="1" dirty="0" smtClean="0"/>
            </a:br>
            <a:r>
              <a:rPr lang="en-US" sz="2400" i="1" dirty="0" smtClean="0"/>
              <a:t>Please </a:t>
            </a:r>
            <a:r>
              <a:rPr lang="en-US" sz="2400" i="1" dirty="0"/>
              <a:t>ensure Windows Hypervisor Platform (WHPX) is properly installed and </a:t>
            </a:r>
            <a:r>
              <a:rPr lang="en-US" sz="2400" i="1" dirty="0" smtClean="0"/>
              <a:t>usable.</a:t>
            </a:r>
            <a:br>
              <a:rPr lang="en-US" sz="2400" i="1" dirty="0" smtClean="0"/>
            </a:br>
            <a:r>
              <a:rPr lang="en-US" sz="2400" i="1" dirty="0" smtClean="0"/>
              <a:t>CPU </a:t>
            </a:r>
            <a:r>
              <a:rPr lang="en-US" sz="2400" i="1" dirty="0"/>
              <a:t>acceleration status: HAXM is not installed on this </a:t>
            </a:r>
            <a:r>
              <a:rPr lang="en-US" sz="2400" i="1" dirty="0" smtClean="0"/>
              <a:t>machine</a:t>
            </a:r>
          </a:p>
          <a:p>
            <a:r>
              <a:rPr lang="pt-BR" dirty="0" smtClean="0"/>
              <a:t>o software Hardware </a:t>
            </a:r>
            <a:r>
              <a:rPr lang="pt-BR" dirty="0" err="1" smtClean="0"/>
              <a:t>Accelerated</a:t>
            </a:r>
            <a:r>
              <a:rPr lang="pt-BR" dirty="0" smtClean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 Manager (HAXM) não foi instalado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644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 do aplicativo </a:t>
            </a:r>
            <a:r>
              <a:rPr lang="pt-BR" dirty="0" err="1" smtClean="0"/>
              <a:t>sdkmanager</a:t>
            </a:r>
            <a:r>
              <a:rPr lang="pt-BR" dirty="0" smtClean="0"/>
              <a:t> pode ter feito o download do pacote, mas não ter instalado o aplicativo HAXM. No diretório:</a:t>
            </a:r>
          </a:p>
          <a:p>
            <a:r>
              <a:rPr lang="pt-BR" dirty="0"/>
              <a:t>C:\android-sdk\extras\intel</a:t>
            </a:r>
            <a:r>
              <a:rPr lang="pt-BR" dirty="0" smtClean="0"/>
              <a:t>\</a:t>
            </a:r>
            <a:br>
              <a:rPr lang="pt-BR" dirty="0" smtClean="0"/>
            </a:br>
            <a:r>
              <a:rPr lang="pt-BR" dirty="0" err="1" smtClean="0"/>
              <a:t>Hardware_Accelerated_Execution_Manager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você encontrará </a:t>
            </a:r>
            <a:r>
              <a:rPr lang="pt-BR" dirty="0"/>
              <a:t>o aplicativo </a:t>
            </a:r>
            <a:r>
              <a:rPr lang="pt-BR" b="1" i="1" dirty="0" smtClean="0"/>
              <a:t>intelhaxm-android.exe</a:t>
            </a:r>
            <a:r>
              <a:rPr lang="pt-BR" dirty="0" smtClean="0"/>
              <a:t>. Dê um duplo clique no arquivo para instalá-lo</a:t>
            </a:r>
            <a:r>
              <a:rPr lang="pt-BR" dirty="0"/>
              <a:t> e tente emular o dispositivo novamente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Mesmo realizando o download do pacote a partir do site oficial e tendo executado o comando </a:t>
            </a:r>
            <a:r>
              <a:rPr lang="pt-BR" b="1" i="1" dirty="0" err="1" smtClean="0">
                <a:hlinkClick r:id="rId2" action="ppaction://hlinksldjump"/>
              </a:rPr>
              <a:t>sdkmanager</a:t>
            </a:r>
            <a:r>
              <a:rPr lang="pt-BR" b="1" i="1" dirty="0" smtClean="0">
                <a:hlinkClick r:id="rId2" action="ppaction://hlinksldjump"/>
              </a:rPr>
              <a:t> --</a:t>
            </a:r>
            <a:r>
              <a:rPr lang="pt-BR" b="1" i="1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,</a:t>
            </a:r>
            <a:r>
              <a:rPr lang="pt-BR" dirty="0"/>
              <a:t> </a:t>
            </a:r>
            <a:r>
              <a:rPr lang="pt-BR" dirty="0" smtClean="0"/>
              <a:t>poderá ser exibida a mensagem abaixo.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Até o momento da construção deste passo a passo, não foi encontrada uma versão mais recente ou um procedimento que eliminasse tal mensagem.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832788"/>
            <a:ext cx="478221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Eventualmente, uma mensagem avisando sobre eventuais problemas de instabilidade no emulador também pode ser exibida. Contudo, isso não impossibilitará o uso do emulador.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3171032"/>
            <a:ext cx="478221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 pode ser emulado em diferentes resoluções usando o parâmetro </a:t>
            </a:r>
            <a:r>
              <a:rPr lang="pt-BR" b="1" i="1" dirty="0" smtClean="0"/>
              <a:t>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</a:t>
            </a:r>
            <a:r>
              <a:rPr lang="pt-BR" b="1" i="1" dirty="0" err="1" smtClean="0"/>
              <a:t>LarguraxAltura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C:\android-sdk\emulator&gt;</a:t>
            </a:r>
            <a:r>
              <a:rPr lang="pt-BR" b="1" i="1" dirty="0"/>
              <a:t>emulator -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err="1" smtClean="0"/>
              <a:t>Galaxy_Nexus</a:t>
            </a:r>
            <a:r>
              <a:rPr lang="pt-BR" b="1" i="1" dirty="0" smtClean="0"/>
              <a:t> 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768x1280</a:t>
            </a:r>
            <a:endParaRPr lang="pt-BR" b="1" i="1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6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/>
              <a:t>3D </a:t>
            </a:r>
            <a:r>
              <a:rPr lang="pt-BR" dirty="0" smtClean="0"/>
              <a:t>e, se necessário, </a:t>
            </a:r>
            <a:r>
              <a:rPr lang="pt-BR" dirty="0" smtClean="0"/>
              <a:t>altere as configurações referentes a localização do SDK do </a:t>
            </a:r>
            <a:r>
              <a:rPr lang="pt-BR" dirty="0" err="1" smtClean="0"/>
              <a:t>Android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smtClean="0"/>
              <a:t>do JDK do </a:t>
            </a:r>
            <a:r>
              <a:rPr lang="pt-BR" dirty="0" smtClean="0"/>
              <a:t>Java e do NDK </a:t>
            </a:r>
            <a:r>
              <a:rPr lang="pt-BR" dirty="0" smtClean="0"/>
              <a:t>na caixa </a:t>
            </a:r>
            <a:r>
              <a:rPr lang="pt-BR" dirty="0"/>
              <a:t>de diálogo </a:t>
            </a:r>
            <a:r>
              <a:rPr lang="pt-BR" b="1" i="1" dirty="0" err="1" smtClean="0"/>
              <a:t>Preferences</a:t>
            </a:r>
            <a:r>
              <a:rPr lang="pt-BR" dirty="0" smtClean="0"/>
              <a:t> </a:t>
            </a:r>
            <a:r>
              <a:rPr lang="pt-BR" dirty="0"/>
              <a:t>seguindo o caminho abaixo:</a:t>
            </a:r>
          </a:p>
          <a:p>
            <a:endParaRPr lang="pt-BR" dirty="0"/>
          </a:p>
          <a:p>
            <a:r>
              <a:rPr lang="pt-BR" b="1" i="1" dirty="0" err="1" smtClean="0"/>
              <a:t>Edit</a:t>
            </a:r>
            <a:r>
              <a:rPr lang="pt-BR" dirty="0" smtClean="0"/>
              <a:t> </a:t>
            </a:r>
            <a:r>
              <a:rPr lang="pt-BR" dirty="0"/>
              <a:t>&gt;&gt; </a:t>
            </a:r>
            <a:r>
              <a:rPr lang="pt-BR" b="1" i="1" dirty="0" err="1" smtClean="0"/>
              <a:t>Preferences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2820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2" action="ppaction://hlinksldjump"/>
              </a:rPr>
              <a:t>Verificar/Instalar o JDK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3" action="ppaction://hlinksldjump"/>
              </a:rPr>
              <a:t>Instalar o </a:t>
            </a:r>
            <a:r>
              <a:rPr lang="pt-BR" dirty="0" err="1" smtClean="0">
                <a:hlinkClick r:id="rId3" action="ppaction://hlinksldjump"/>
              </a:rPr>
              <a:t>sdkmanager</a:t>
            </a:r>
            <a:r>
              <a:rPr lang="pt-BR" dirty="0" smtClean="0"/>
              <a:t>;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4" action="ppaction://hlinksldjump"/>
              </a:rPr>
              <a:t>Emular um </a:t>
            </a:r>
            <a:r>
              <a:rPr lang="pt-BR" dirty="0" smtClean="0">
                <a:hlinkClick r:id="rId4" action="ppaction://hlinksldjump"/>
              </a:rPr>
              <a:t>dispositivo móvel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5" action="ppaction://hlinksldjump"/>
              </a:rPr>
              <a:t>Gerar o arquivo APK do jogo</a:t>
            </a:r>
            <a:r>
              <a:rPr lang="pt-BR" dirty="0" smtClean="0"/>
              <a:t>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6" action="ppaction://hlinksldjump"/>
              </a:rPr>
              <a:t>Instalar e executar o jogo no emulador</a:t>
            </a:r>
            <a:r>
              <a:rPr lang="pt-BR" dirty="0" smtClean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Selecione a opção </a:t>
            </a:r>
            <a:r>
              <a:rPr lang="pt-BR" b="1" i="1" dirty="0" err="1" smtClean="0"/>
              <a:t>External</a:t>
            </a:r>
            <a:r>
              <a:rPr lang="pt-BR" b="1" i="1" dirty="0" smtClean="0"/>
              <a:t> Tools</a:t>
            </a:r>
            <a:r>
              <a:rPr lang="pt-BR" dirty="0" smtClean="0"/>
              <a:t> e, na seção </a:t>
            </a:r>
            <a:r>
              <a:rPr lang="pt-BR" b="1" i="1" dirty="0" err="1" smtClean="0"/>
              <a:t>Android</a:t>
            </a:r>
            <a:r>
              <a:rPr lang="pt-BR" dirty="0" smtClean="0"/>
              <a:t>, informe/atualize os valores das propriedades </a:t>
            </a:r>
            <a:r>
              <a:rPr lang="pt-BR" b="1" i="1" dirty="0" smtClean="0"/>
              <a:t>SDK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b="1" i="1" dirty="0" smtClean="0"/>
              <a:t>JDK</a:t>
            </a:r>
            <a:r>
              <a:rPr lang="pt-BR" dirty="0" smtClean="0"/>
              <a:t> e </a:t>
            </a:r>
            <a:r>
              <a:rPr lang="pt-BR" b="1" i="1" dirty="0" smtClean="0"/>
              <a:t>NDK</a:t>
            </a:r>
            <a:r>
              <a:rPr lang="pt-BR" dirty="0" smtClean="0"/>
              <a:t>, se necessário.</a:t>
            </a:r>
          </a:p>
          <a:p>
            <a:r>
              <a:rPr lang="pt-BR" dirty="0" smtClean="0"/>
              <a:t>É recomendável usar as versões instaladas pelo </a:t>
            </a:r>
            <a:r>
              <a:rPr lang="pt-BR" dirty="0" err="1" smtClean="0"/>
              <a:t>Unity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46" y="1291051"/>
            <a:ext cx="5653109" cy="49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projeto do seu jogo </a:t>
            </a:r>
            <a:r>
              <a:rPr lang="pt-BR" dirty="0" smtClean="0"/>
              <a:t>e </a:t>
            </a:r>
            <a:r>
              <a:rPr lang="pt-BR" dirty="0"/>
              <a:t>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</a:t>
            </a:r>
            <a:r>
              <a:rPr lang="pt-BR" b="1" i="1" dirty="0" smtClean="0"/>
              <a:t>Settings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33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 smtClean="0"/>
              <a:t>Android</a:t>
            </a:r>
            <a:r>
              <a:rPr lang="en-US" dirty="0" smtClean="0"/>
              <a:t> </a:t>
            </a:r>
            <a:r>
              <a:rPr lang="en-US" dirty="0"/>
              <a:t>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Switch Platform</a:t>
            </a:r>
            <a:r>
              <a:rPr lang="en-US" dirty="0" smtClean="0"/>
              <a:t>; e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 smtClean="0"/>
              <a:t>cenas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65" y="1825624"/>
            <a:ext cx="4230824" cy="41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virtual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, o campo </a:t>
            </a:r>
            <a:r>
              <a:rPr lang="en-US" b="1" i="1" dirty="0" smtClean="0"/>
              <a:t>Run Device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emulado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b="1" i="1" dirty="0" smtClean="0"/>
              <a:t>Player Settings</a:t>
            </a:r>
            <a:r>
              <a:rPr lang="en-US" dirty="0" smtClean="0"/>
              <a:t> para </a:t>
            </a:r>
            <a:r>
              <a:rPr lang="en-US" dirty="0" err="1" smtClean="0"/>
              <a:t>atualizar</a:t>
            </a:r>
            <a:r>
              <a:rPr lang="en-US" dirty="0" smtClean="0"/>
              <a:t> as </a:t>
            </a:r>
            <a:r>
              <a:rPr lang="en-US" dirty="0" err="1" smtClean="0"/>
              <a:t>propriedades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3" y="1825624"/>
            <a:ext cx="4214351" cy="40676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524" y="4477549"/>
            <a:ext cx="2188476" cy="5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6027823" cy="4312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painel</a:t>
            </a:r>
            <a:r>
              <a:rPr lang="en-US" dirty="0" smtClean="0"/>
              <a:t> </a:t>
            </a:r>
            <a:r>
              <a:rPr lang="en-US" b="1" i="1" dirty="0" smtClean="0"/>
              <a:t>Project Settings</a:t>
            </a:r>
            <a:r>
              <a:rPr lang="en-US" dirty="0" smtClean="0"/>
              <a:t>, item </a:t>
            </a:r>
            <a:r>
              <a:rPr lang="en-US" b="1" i="1" dirty="0" smtClean="0"/>
              <a:t>Player</a:t>
            </a:r>
            <a:r>
              <a:rPr lang="en-US" dirty="0" smtClean="0"/>
              <a:t>, </a:t>
            </a:r>
            <a:r>
              <a:rPr lang="en-US" dirty="0" err="1" smtClean="0"/>
              <a:t>altere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Company Name</a:t>
            </a:r>
            <a:r>
              <a:rPr lang="en-US" dirty="0" smtClean="0"/>
              <a:t>;</a:t>
            </a:r>
          </a:p>
          <a:p>
            <a:r>
              <a:rPr lang="en-US" b="1" i="1" dirty="0" smtClean="0"/>
              <a:t>Product Name</a:t>
            </a:r>
            <a:r>
              <a:rPr lang="en-US" dirty="0" smtClean="0"/>
              <a:t>; e</a:t>
            </a:r>
            <a:endParaRPr lang="en-US" dirty="0"/>
          </a:p>
          <a:p>
            <a:r>
              <a:rPr lang="en-US" b="1" i="1" dirty="0" smtClean="0"/>
              <a:t>Package Name</a:t>
            </a:r>
            <a:r>
              <a:rPr lang="en-US" dirty="0" smtClean="0"/>
              <a:t> (</a:t>
            </a:r>
            <a:r>
              <a:rPr lang="en-US" dirty="0" err="1" smtClean="0"/>
              <a:t>respeite</a:t>
            </a:r>
            <a:r>
              <a:rPr lang="en-US" dirty="0" smtClean="0"/>
              <a:t> o </a:t>
            </a:r>
            <a:r>
              <a:rPr lang="en-US" dirty="0" err="1" smtClean="0"/>
              <a:t>formato</a:t>
            </a:r>
            <a:r>
              <a:rPr lang="en-US" dirty="0" smtClean="0"/>
              <a:t> DNS </a:t>
            </a:r>
            <a:r>
              <a:rPr lang="en-US" dirty="0" err="1" smtClean="0"/>
              <a:t>reverso</a:t>
            </a:r>
            <a:r>
              <a:rPr lang="en-US" dirty="0" smtClean="0"/>
              <a:t>)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seção</a:t>
            </a:r>
            <a:r>
              <a:rPr lang="en-US" dirty="0" smtClean="0"/>
              <a:t> </a:t>
            </a:r>
            <a:r>
              <a:rPr lang="en-US" b="1" i="1" dirty="0" smtClean="0"/>
              <a:t>Other Settings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Mantenha</a:t>
            </a:r>
            <a:r>
              <a:rPr lang="en-US" dirty="0"/>
              <a:t>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 d</a:t>
            </a:r>
            <a:r>
              <a:rPr lang="pt-BR" dirty="0" smtClean="0"/>
              <a:t>a </a:t>
            </a:r>
            <a:r>
              <a:rPr lang="pt-BR" dirty="0"/>
              <a:t>caixa de diálogo </a:t>
            </a:r>
            <a:r>
              <a:rPr lang="pt-BR" b="1" i="1" dirty="0"/>
              <a:t>Build Settings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 smtClean="0"/>
              <a:t>Build And Run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72429"/>
          <a:stretch/>
        </p:blipFill>
        <p:spPr>
          <a:xfrm>
            <a:off x="7090611" y="1825624"/>
            <a:ext cx="4979589" cy="13874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b="69944"/>
          <a:stretch/>
        </p:blipFill>
        <p:spPr>
          <a:xfrm>
            <a:off x="7090611" y="3681774"/>
            <a:ext cx="4979589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</a:t>
            </a:r>
            <a:r>
              <a:rPr lang="pt-BR" dirty="0" smtClean="0"/>
              <a:t>. </a:t>
            </a:r>
            <a:r>
              <a:rPr lang="pt-BR" dirty="0"/>
              <a:t>Instalar e executar o jogo no emulador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Para instalar o aplicativo no dispositivo virtual, basta arrastar o arquivo .</a:t>
            </a:r>
            <a:r>
              <a:rPr lang="pt-BR" dirty="0" err="1" smtClean="0"/>
              <a:t>apk</a:t>
            </a:r>
            <a:r>
              <a:rPr lang="pt-BR" dirty="0" smtClean="0"/>
              <a:t>, gerado no passo anterior, para o dispositivo:</a:t>
            </a:r>
            <a:endParaRPr lang="pt-BR" dirty="0"/>
          </a:p>
        </p:txBody>
      </p:sp>
      <p:grpSp>
        <p:nvGrpSpPr>
          <p:cNvPr id="8" name="Agrupar 7"/>
          <p:cNvGrpSpPr/>
          <p:nvPr/>
        </p:nvGrpSpPr>
        <p:grpSpPr>
          <a:xfrm>
            <a:off x="3346002" y="2502568"/>
            <a:ext cx="5499997" cy="3884027"/>
            <a:chOff x="1998490" y="984414"/>
            <a:chExt cx="8308562" cy="586740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8490" y="2856748"/>
              <a:ext cx="4171950" cy="2524125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252" y="984414"/>
              <a:ext cx="3352800" cy="586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</a:t>
            </a:r>
            <a:r>
              <a:rPr lang="pt-BR" dirty="0" smtClean="0"/>
              <a:t>. </a:t>
            </a:r>
            <a:r>
              <a:rPr lang="pt-BR" dirty="0"/>
              <a:t>Instalar e executar o jogo no emulador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>
                <a:hlinkClick r:id="rId2"/>
              </a:rPr>
              <a:t>https://</a:t>
            </a:r>
            <a:r>
              <a:rPr lang="pt-BR" smtClean="0">
                <a:hlinkClick r:id="rId2"/>
              </a:rPr>
              <a:t>developer.android.com/studio/command-line/adb</a:t>
            </a:r>
            <a:endParaRPr lang="pt-BR" smtClean="0"/>
          </a:p>
          <a:p>
            <a:endParaRPr lang="pt-BR" smtClean="0"/>
          </a:p>
          <a:p>
            <a:r>
              <a:rPr lang="pt-BR" dirty="0" smtClean="0"/>
              <a:t>C</a:t>
            </a:r>
            <a:r>
              <a:rPr lang="pt-BR" dirty="0"/>
              <a:t>:\Program Files (x86)\</a:t>
            </a:r>
            <a:r>
              <a:rPr lang="pt-BR" dirty="0" err="1"/>
              <a:t>Android</a:t>
            </a:r>
            <a:r>
              <a:rPr lang="pt-BR" dirty="0"/>
              <a:t>\</a:t>
            </a:r>
            <a:r>
              <a:rPr lang="pt-BR" dirty="0" err="1"/>
              <a:t>android-sdk</a:t>
            </a:r>
            <a:r>
              <a:rPr lang="pt-BR" dirty="0"/>
              <a:t>\</a:t>
            </a:r>
            <a:r>
              <a:rPr lang="pt-BR" dirty="0" err="1"/>
              <a:t>platform</a:t>
            </a:r>
            <a:r>
              <a:rPr lang="pt-BR" dirty="0"/>
              <a:t>-tools&gt;</a:t>
            </a:r>
            <a:r>
              <a:rPr lang="pt-BR" dirty="0" err="1"/>
              <a:t>adb</a:t>
            </a:r>
            <a:r>
              <a:rPr lang="pt-BR" dirty="0"/>
              <a:t> -s emulator-5554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spaceshooter.apk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 smtClean="0"/>
              <a:t>Para emular um jogo em um dispositivo móvel </a:t>
            </a:r>
            <a:r>
              <a:rPr lang="pt-BR" dirty="0" err="1" smtClean="0"/>
              <a:t>Android</a:t>
            </a:r>
            <a:r>
              <a:rPr lang="pt-BR" dirty="0" smtClean="0"/>
              <a:t>, você precisará do módulo </a:t>
            </a:r>
            <a:r>
              <a:rPr lang="pt-BR" b="1" i="1" dirty="0" err="1"/>
              <a:t>Android</a:t>
            </a:r>
            <a:r>
              <a:rPr lang="pt-BR" b="1" i="1" dirty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instalado.</a:t>
            </a:r>
          </a:p>
          <a:p>
            <a:r>
              <a:rPr lang="pt-BR" dirty="0" smtClean="0"/>
              <a:t>Para verificar se ele está instalado ou adicioná-lo posteriormente, abra </a:t>
            </a:r>
            <a:r>
              <a:rPr lang="pt-BR" dirty="0"/>
              <a:t>o </a:t>
            </a:r>
            <a:r>
              <a:rPr lang="pt-BR" b="1" i="1" dirty="0" err="1"/>
              <a:t>Unity</a:t>
            </a:r>
            <a:r>
              <a:rPr lang="pt-BR" b="1" i="1" dirty="0"/>
              <a:t> Hub</a:t>
            </a:r>
            <a:r>
              <a:rPr lang="pt-BR" dirty="0"/>
              <a:t>, </a:t>
            </a:r>
            <a:r>
              <a:rPr lang="pt-BR" dirty="0" smtClean="0"/>
              <a:t>clique </a:t>
            </a:r>
            <a:r>
              <a:rPr lang="pt-BR" dirty="0"/>
              <a:t>em </a:t>
            </a:r>
            <a:r>
              <a:rPr lang="pt-BR" b="1" i="1" dirty="0" err="1"/>
              <a:t>Installs</a:t>
            </a:r>
            <a:r>
              <a:rPr lang="pt-BR" dirty="0"/>
              <a:t>, </a:t>
            </a:r>
            <a:r>
              <a:rPr lang="pt-BR" dirty="0" smtClean="0"/>
              <a:t>clique </a:t>
            </a:r>
            <a:r>
              <a:rPr lang="pt-BR" dirty="0"/>
              <a:t>no </a:t>
            </a:r>
            <a:r>
              <a:rPr lang="pt-BR" b="1" i="1" dirty="0"/>
              <a:t>botão de opções</a:t>
            </a:r>
            <a:r>
              <a:rPr lang="pt-BR" dirty="0"/>
              <a:t> correspondente a versão desejada do </a:t>
            </a:r>
            <a:r>
              <a:rPr lang="pt-BR" dirty="0" err="1"/>
              <a:t>Unity</a:t>
            </a:r>
            <a:r>
              <a:rPr lang="pt-BR" dirty="0"/>
              <a:t>, </a:t>
            </a:r>
            <a:r>
              <a:rPr lang="pt-BR" dirty="0" smtClean="0"/>
              <a:t>escolha </a:t>
            </a:r>
            <a:r>
              <a:rPr lang="pt-BR" dirty="0"/>
              <a:t>a opção </a:t>
            </a:r>
            <a:r>
              <a:rPr lang="pt-BR" b="1" i="1" dirty="0"/>
              <a:t>Adicionar Módulo</a:t>
            </a:r>
            <a:r>
              <a:rPr lang="pt-BR" dirty="0"/>
              <a:t>, </a:t>
            </a:r>
            <a:r>
              <a:rPr lang="pt-BR" dirty="0" smtClean="0"/>
              <a:t>verifique e marque, se necessário, </a:t>
            </a:r>
            <a:r>
              <a:rPr lang="pt-BR" dirty="0"/>
              <a:t>a opção </a:t>
            </a:r>
            <a:r>
              <a:rPr lang="pt-BR" b="1" i="1" dirty="0" err="1"/>
              <a:t>Android</a:t>
            </a:r>
            <a:r>
              <a:rPr lang="pt-BR" b="1" i="1" dirty="0"/>
              <a:t> Build </a:t>
            </a:r>
            <a:r>
              <a:rPr lang="pt-BR" b="1" i="1" dirty="0" err="1"/>
              <a:t>Support</a:t>
            </a:r>
            <a:r>
              <a:rPr lang="pt-BR" dirty="0"/>
              <a:t> e </a:t>
            </a:r>
            <a:r>
              <a:rPr lang="pt-BR" dirty="0" smtClean="0"/>
              <a:t>clique </a:t>
            </a:r>
            <a:r>
              <a:rPr lang="pt-BR" dirty="0"/>
              <a:t>em </a:t>
            </a:r>
            <a:r>
              <a:rPr lang="pt-BR" b="1" i="1" dirty="0" err="1" smtClean="0"/>
              <a:t>Done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6" y="1291051"/>
            <a:ext cx="7481209" cy="49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 smtClean="0"/>
              <a:t>Também é necessário que os seguintes itens estejam instalados em sua máquina: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JDK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SDK</a:t>
            </a:r>
            <a:r>
              <a:rPr lang="pt-BR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NDK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recomendável que você utilize as versões instaladas pelo módulo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do </a:t>
            </a:r>
            <a:r>
              <a:rPr lang="pt-BR" dirty="0" err="1" smtClean="0"/>
              <a:t>Unity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queira utilizar outro JDK manualmente, você </a:t>
            </a:r>
            <a:r>
              <a:rPr lang="pt-BR" dirty="0"/>
              <a:t>pode </a:t>
            </a:r>
            <a:r>
              <a:rPr lang="pt-BR" dirty="0" smtClean="0"/>
              <a:t>verificar </a:t>
            </a:r>
            <a:r>
              <a:rPr lang="pt-BR" dirty="0"/>
              <a:t>qual </a:t>
            </a:r>
            <a:r>
              <a:rPr lang="pt-BR" dirty="0" smtClean="0"/>
              <a:t>é a versão </a:t>
            </a:r>
            <a:r>
              <a:rPr lang="pt-BR" dirty="0"/>
              <a:t>do JDK </a:t>
            </a:r>
            <a:r>
              <a:rPr lang="pt-BR" dirty="0" smtClean="0"/>
              <a:t>instalada, </a:t>
            </a:r>
            <a:r>
              <a:rPr lang="pt-BR" dirty="0"/>
              <a:t>digitando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err="1" smtClean="0"/>
              <a:t>java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err="1"/>
              <a:t>version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de Comando.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versão recomendada é a Java 8. As versões mais novas apresentam problemas com a versão atual do SDK </a:t>
            </a:r>
            <a:r>
              <a:rPr lang="pt-BR" dirty="0" err="1" smtClean="0"/>
              <a:t>Android</a:t>
            </a:r>
            <a:r>
              <a:rPr lang="pt-BR" dirty="0" smtClean="0"/>
              <a:t>. </a:t>
            </a:r>
            <a:r>
              <a:rPr lang="pt-BR" dirty="0"/>
              <a:t>Se a versão instalada for </a:t>
            </a:r>
            <a:r>
              <a:rPr lang="pt-BR" dirty="0" smtClean="0"/>
              <a:t>8u171, </a:t>
            </a:r>
            <a:r>
              <a:rPr lang="pt-BR" dirty="0"/>
              <a:t>você verá uma </a:t>
            </a:r>
            <a:r>
              <a:rPr lang="pt-BR" dirty="0" err="1"/>
              <a:t>string</a:t>
            </a:r>
            <a:r>
              <a:rPr lang="pt-BR" dirty="0"/>
              <a:t> que inclui o texto. </a:t>
            </a:r>
            <a:r>
              <a:rPr lang="pt-BR" dirty="0" smtClean="0"/>
              <a:t>1.8.0_171.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0620"/>
          <a:stretch/>
        </p:blipFill>
        <p:spPr>
          <a:xfrm>
            <a:off x="3382694" y="2881217"/>
            <a:ext cx="5257800" cy="11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não tenha o Java 8 instalado na máquina, faça o download e instale o </a:t>
            </a:r>
            <a:r>
              <a:rPr lang="pt-BR" b="1" i="1" dirty="0" smtClean="0"/>
              <a:t>JDK 8</a:t>
            </a:r>
            <a:r>
              <a:rPr lang="pt-BR" dirty="0" smtClean="0"/>
              <a:t> acessando o link abaixo:</a:t>
            </a:r>
          </a:p>
          <a:p>
            <a:r>
              <a:rPr lang="pt-BR" b="1" i="1" dirty="0"/>
              <a:t>http://www.oracle.com/technetwork/pt/java/javase/downloads/jdk8-downloads-2133151.html</a:t>
            </a:r>
          </a:p>
        </p:txBody>
      </p:sp>
    </p:spTree>
    <p:extLst>
      <p:ext uri="{BB962C8B-B14F-4D97-AF65-F5344CB8AC3E}">
        <p14:creationId xmlns:p14="http://schemas.microsoft.com/office/powerpoint/2010/main" val="30791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err="1"/>
              <a:t>sdkmanager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o download do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dirty="0" smtClean="0"/>
              <a:t> no site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11" y="2833324"/>
            <a:ext cx="5592178" cy="32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Words>1409</Words>
  <Application>Microsoft Office PowerPoint</Application>
  <PresentationFormat>Widescreen</PresentationFormat>
  <Paragraphs>140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Helvetica</vt:lpstr>
      <vt:lpstr>Tema do Office</vt:lpstr>
      <vt:lpstr>Como emular um jogo em um dispositivo móvel Android</vt:lpstr>
      <vt:lpstr>Apresentação</vt:lpstr>
      <vt:lpstr>Passo a passo</vt:lpstr>
      <vt:lpstr>1. Verificar/Instalar o JDK</vt:lpstr>
      <vt:lpstr>1. Verificar/Instalar o JDK</vt:lpstr>
      <vt:lpstr>1. Verificar/Instalar o JDK</vt:lpstr>
      <vt:lpstr>1. Verificar/Instalar o JDK</vt:lpstr>
      <vt:lpstr>1. Verificar/Instalar o JDK</vt:lpstr>
      <vt:lpstr>2. Instalar o sdkmanager</vt:lpstr>
      <vt:lpstr>2. Instalar o sdkmanager</vt:lpstr>
      <vt:lpstr>2.1. Instalar os pacotes</vt:lpstr>
      <vt:lpstr>2.1. Instalar os pacotes</vt:lpstr>
      <vt:lpstr>2.1. Instalar os pacotes</vt:lpstr>
      <vt:lpstr>2.1. Instalar os pacotes</vt:lpstr>
      <vt:lpstr>2.2. Instalar as imagens</vt:lpstr>
      <vt:lpstr>2.2. Instalar as imagens</vt:lpstr>
      <vt:lpstr>2.3. Instalar os AVDs</vt:lpstr>
      <vt:lpstr>2.3. Instalar os AVDs</vt:lpstr>
      <vt:lpstr>2.3. Instalar os AVDs</vt:lpstr>
      <vt:lpstr>2.3. Instalar os AVDs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4. Gerar o arquivo APK do jogo</vt:lpstr>
      <vt:lpstr>4. Gerar o arquivo APK do jogo</vt:lpstr>
      <vt:lpstr>4. Gerar o arquivo APK do jogo</vt:lpstr>
      <vt:lpstr>4. Gerar o arquivo APK do jogo</vt:lpstr>
      <vt:lpstr>Apresentação do PowerPoint</vt:lpstr>
      <vt:lpstr>Apresentação do PowerPoint</vt:lpstr>
      <vt:lpstr>Apresentação do PowerPoint</vt:lpstr>
      <vt:lpstr>5. Instalar e executar o jogo no emulador</vt:lpstr>
      <vt:lpstr>5. Instalar e executar o jogo no emulador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266</cp:revision>
  <dcterms:created xsi:type="dcterms:W3CDTF">2017-01-10T17:35:04Z</dcterms:created>
  <dcterms:modified xsi:type="dcterms:W3CDTF">2019-07-23T00:49:27Z</dcterms:modified>
</cp:coreProperties>
</file>