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8" r:id="rId3"/>
    <p:sldId id="353" r:id="rId4"/>
    <p:sldId id="354" r:id="rId5"/>
    <p:sldId id="356" r:id="rId6"/>
    <p:sldId id="358" r:id="rId7"/>
    <p:sldId id="359" r:id="rId8"/>
    <p:sldId id="355" r:id="rId9"/>
    <p:sldId id="360" r:id="rId10"/>
    <p:sldId id="361" r:id="rId11"/>
    <p:sldId id="357" r:id="rId12"/>
    <p:sldId id="35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9091" autoAdjust="0"/>
  </p:normalViewPr>
  <p:slideViewPr>
    <p:cSldViewPr snapToGrid="0">
      <p:cViewPr varScale="1">
        <p:scale>
          <a:sx n="64" d="100"/>
          <a:sy n="64" d="100"/>
        </p:scale>
        <p:origin x="104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Manual/class-NetworkIdentity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unity3d.com/2019/06/13/navigating-unitys-multiplayer-netcode-transition/" TargetMode="External"/><Relationship Id="rId2" Type="http://schemas.openxmlformats.org/officeDocument/2006/relationships/hyperlink" Target="https://support.unity3d.com/hc/en-us/articles/360001252086-UNet-Deprecation-FAQ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unity3d.com/Manual/UNetManager.html" TargetMode="External"/><Relationship Id="rId4" Type="http://schemas.openxmlformats.org/officeDocument/2006/relationships/hyperlink" Target="https://docs.unity3d.com/Manual/UNetConcept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/>
              <a:t>Jogos </a:t>
            </a:r>
            <a:r>
              <a:rPr lang="pt-BR" dirty="0" err="1"/>
              <a:t>Multiplayer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</a:t>
            </a:r>
            <a:r>
              <a:rPr lang="pt-BR" dirty="0" err="1"/>
              <a:t>Identity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o componente que controla a identidade única do </a:t>
            </a:r>
            <a:r>
              <a:rPr lang="pt-BR" dirty="0" err="1"/>
              <a:t>GameObject</a:t>
            </a:r>
            <a:r>
              <a:rPr lang="pt-BR" dirty="0"/>
              <a:t> na rede e usa essa identidade para apresentá-lo em todo o sistema.</a:t>
            </a:r>
          </a:p>
          <a:p>
            <a:r>
              <a:rPr lang="pt-BR" dirty="0"/>
              <a:t>Os </a:t>
            </a:r>
            <a:r>
              <a:rPr lang="pt-BR" dirty="0" err="1"/>
              <a:t>GameObjects</a:t>
            </a:r>
            <a:r>
              <a:rPr lang="pt-BR" dirty="0"/>
              <a:t> gerenciados pelo Network Manager devem ter esse componente.</a:t>
            </a:r>
          </a:p>
        </p:txBody>
      </p:sp>
    </p:spTree>
    <p:extLst>
      <p:ext uri="{BB962C8B-B14F-4D97-AF65-F5344CB8AC3E}">
        <p14:creationId xmlns:p14="http://schemas.microsoft.com/office/powerpoint/2010/main" val="65751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Deve haver apenas uma Network Manager ativo por cena.</a:t>
            </a:r>
            <a:r>
              <a:rPr lang="en-US" dirty="0"/>
              <a:t> </a:t>
            </a:r>
          </a:p>
          <a:p>
            <a:r>
              <a:rPr lang="en-US" dirty="0"/>
              <a:t>Do not place the Network Manager component on a networked </a:t>
            </a:r>
            <a:r>
              <a:rPr lang="en-US" dirty="0" err="1"/>
              <a:t>GameObject</a:t>
            </a:r>
            <a:r>
              <a:rPr lang="en-US" dirty="0"/>
              <a:t> (one which has a </a:t>
            </a:r>
            <a:r>
              <a:rPr lang="en-US" u="sng" dirty="0">
                <a:hlinkClick r:id="rId2"/>
              </a:rPr>
              <a:t>Network Identity</a:t>
            </a:r>
            <a:r>
              <a:rPr lang="en-US" dirty="0"/>
              <a:t> component), because Unity disables these when the Scene loads.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422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/>
              <a:t>Glover, D. </a:t>
            </a:r>
            <a:r>
              <a:rPr lang="en-US" b="1" dirty="0" err="1"/>
              <a:t>UNet</a:t>
            </a:r>
            <a:r>
              <a:rPr lang="en-US" b="1" dirty="0"/>
              <a:t> Deprecation FAQ</a:t>
            </a:r>
            <a:r>
              <a:rPr lang="en-US" dirty="0"/>
              <a:t>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https://support.unity3d.com/hc/en-us/articles/360001252086-UNet-Deprecation-FAQ</a:t>
            </a:r>
            <a:r>
              <a:rPr lang="en-US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Unity Blog.</a:t>
            </a:r>
            <a:r>
              <a:rPr lang="en-US" b="1" dirty="0"/>
              <a:t> Navigating Unity’s multiplayer </a:t>
            </a:r>
            <a:r>
              <a:rPr lang="en-US" b="1" dirty="0" err="1"/>
              <a:t>Netcode</a:t>
            </a:r>
            <a:r>
              <a:rPr lang="en-US" b="1" dirty="0"/>
              <a:t> transition</a:t>
            </a:r>
            <a:r>
              <a:rPr lang="en-US" dirty="0"/>
              <a:t>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pt-BR" dirty="0">
                <a:hlinkClick r:id="rId3"/>
              </a:rPr>
              <a:t>https://blogs.unity3d.com/2019/06/13/</a:t>
            </a:r>
            <a:r>
              <a:rPr lang="pt-BR" dirty="0" err="1">
                <a:hlinkClick r:id="rId3"/>
              </a:rPr>
              <a:t>navigating</a:t>
            </a:r>
            <a:r>
              <a:rPr lang="pt-BR" dirty="0">
                <a:hlinkClick r:id="rId3"/>
              </a:rPr>
              <a:t>-</a:t>
            </a:r>
            <a:r>
              <a:rPr lang="pt-BR" dirty="0" err="1">
                <a:hlinkClick r:id="rId3"/>
              </a:rPr>
              <a:t>unitys</a:t>
            </a:r>
            <a:r>
              <a:rPr lang="pt-BR" dirty="0">
                <a:hlinkClick r:id="rId3"/>
              </a:rPr>
              <a:t>-multiplayer-</a:t>
            </a:r>
            <a:r>
              <a:rPr lang="pt-BR" dirty="0" err="1">
                <a:hlinkClick r:id="rId3"/>
              </a:rPr>
              <a:t>netcode</a:t>
            </a:r>
            <a:r>
              <a:rPr lang="pt-BR" dirty="0">
                <a:hlinkClick r:id="rId3"/>
              </a:rPr>
              <a:t>-</a:t>
            </a:r>
            <a:r>
              <a:rPr lang="pt-BR" dirty="0" err="1">
                <a:hlinkClick r:id="rId3"/>
              </a:rPr>
              <a:t>transition</a:t>
            </a:r>
            <a:r>
              <a:rPr lang="pt-BR" dirty="0">
                <a:hlinkClick r:id="rId3"/>
              </a:rPr>
              <a:t>/</a:t>
            </a:r>
            <a:r>
              <a:rPr lang="pt-BR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err="1"/>
              <a:t>Unity</a:t>
            </a:r>
            <a:r>
              <a:rPr lang="pt-BR" dirty="0"/>
              <a:t>. </a:t>
            </a:r>
            <a:r>
              <a:rPr lang="pt-BR" b="1" dirty="0"/>
              <a:t>Networking HLAPI System </a:t>
            </a:r>
            <a:r>
              <a:rPr lang="pt-BR" b="1" dirty="0" err="1"/>
              <a:t>Concepts</a:t>
            </a:r>
            <a:r>
              <a:rPr lang="pt-BR" dirty="0"/>
              <a:t>. </a:t>
            </a:r>
            <a:r>
              <a:rPr lang="pt-BR" dirty="0" err="1"/>
              <a:t>Documentation</a:t>
            </a:r>
            <a:r>
              <a:rPr lang="pt-BR" dirty="0"/>
              <a:t>. Disponível em: </a:t>
            </a:r>
            <a:r>
              <a:rPr lang="en-US" dirty="0">
                <a:hlinkClick r:id="rId4"/>
              </a:rPr>
              <a:t>https://docs.unity3d.com/Manual/UNetConcepts.html</a:t>
            </a:r>
            <a:r>
              <a:rPr lang="en-US" dirty="0"/>
              <a:t>.</a:t>
            </a:r>
            <a:endParaRPr lang="pt-BR" dirty="0"/>
          </a:p>
          <a:p>
            <a:pPr marL="514350" indent="-514350" algn="l">
              <a:buFont typeface="+mj-lt"/>
              <a:buAutoNum type="arabicPeriod"/>
            </a:pPr>
            <a:r>
              <a:rPr lang="pt-BR" dirty="0" err="1"/>
              <a:t>Unity</a:t>
            </a:r>
            <a:r>
              <a:rPr lang="pt-BR" dirty="0"/>
              <a:t>. </a:t>
            </a:r>
            <a:r>
              <a:rPr lang="pt-BR" b="1" dirty="0" err="1"/>
              <a:t>Using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Network Manager</a:t>
            </a:r>
            <a:r>
              <a:rPr lang="pt-BR" dirty="0"/>
              <a:t>. </a:t>
            </a:r>
            <a:r>
              <a:rPr lang="pt-BR" dirty="0" err="1"/>
              <a:t>Documentation</a:t>
            </a:r>
            <a:r>
              <a:rPr lang="pt-BR" dirty="0"/>
              <a:t>. Disponível em: </a:t>
            </a:r>
            <a:r>
              <a:rPr lang="en-US" dirty="0">
                <a:hlinkClick r:id="rId5"/>
              </a:rPr>
              <a:t>https://docs.unity3d.com/Manual/UNetManager.html</a:t>
            </a:r>
            <a:endParaRPr lang="en-US" dirty="0"/>
          </a:p>
          <a:p>
            <a:pPr marL="514350" indent="-514350" algn="l">
              <a:buFont typeface="+mj-lt"/>
              <a:buAutoNum type="arabicPeriod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66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UNet</a:t>
            </a:r>
            <a:r>
              <a:rPr lang="pt-BR" dirty="0"/>
              <a:t> (</a:t>
            </a:r>
            <a:r>
              <a:rPr lang="pt-BR" dirty="0" err="1"/>
              <a:t>Unity</a:t>
            </a:r>
            <a:r>
              <a:rPr lang="pt-BR" dirty="0"/>
              <a:t> Networking)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Conjunto de ferramentas e serviços </a:t>
            </a:r>
            <a:r>
              <a:rPr lang="pt-BR" dirty="0" err="1"/>
              <a:t>multiplayer</a:t>
            </a:r>
            <a:r>
              <a:rPr lang="pt-BR" dirty="0"/>
              <a:t> para desenvolvedores </a:t>
            </a:r>
            <a:r>
              <a:rPr lang="pt-BR" dirty="0" err="1"/>
              <a:t>Unity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UNet</a:t>
            </a:r>
            <a:r>
              <a:rPr lang="pt-BR" dirty="0"/>
              <a:t> descontinuado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 err="1"/>
              <a:t>UNet</a:t>
            </a:r>
            <a:r>
              <a:rPr lang="pt-BR" dirty="0"/>
              <a:t> não atende mais as necessidades de muitos dos criadores de jogos </a:t>
            </a:r>
            <a:r>
              <a:rPr lang="pt-BR" dirty="0" err="1"/>
              <a:t>multiplayer</a:t>
            </a:r>
            <a:r>
              <a:rPr lang="pt-BR" dirty="0"/>
              <a:t>.</a:t>
            </a:r>
          </a:p>
          <a:p>
            <a:r>
              <a:rPr lang="pt-BR" dirty="0"/>
              <a:t>Concluiu se que para alcançar a performance, escalabilidade e segurança desejadas pelos criadores </a:t>
            </a:r>
            <a:r>
              <a:rPr lang="pt-BR" dirty="0" err="1"/>
              <a:t>Unity</a:t>
            </a:r>
            <a:r>
              <a:rPr lang="pt-BR" dirty="0"/>
              <a:t>, será necessário desenvolver uma nova tecnologia.</a:t>
            </a:r>
          </a:p>
          <a:p>
            <a:r>
              <a:rPr lang="pt-BR" dirty="0"/>
              <a:t>Incluindo redes leves e rápidas, além de um modelo de servidor de jogos dedicado. </a:t>
            </a:r>
          </a:p>
        </p:txBody>
      </p:sp>
    </p:spTree>
    <p:extLst>
      <p:ext uri="{BB962C8B-B14F-4D97-AF65-F5344CB8AC3E}">
        <p14:creationId xmlns:p14="http://schemas.microsoft.com/office/powerpoint/2010/main" val="120608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Manager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Componente para gerenciamento das propriedades de rede.</a:t>
            </a:r>
          </a:p>
          <a:p>
            <a:pPr algn="l"/>
            <a:r>
              <a:rPr lang="pt-BR" dirty="0"/>
              <a:t>Suas propriedades incluem: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Gerenciamento do estado do jogo;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Gerenciamento de Spawn;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Gerenciamento de Cenas;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Informações de debug;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Conexão entre jogadores;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Personalização. </a:t>
            </a:r>
          </a:p>
        </p:txBody>
      </p:sp>
    </p:spTree>
    <p:extLst>
      <p:ext uri="{BB962C8B-B14F-4D97-AF65-F5344CB8AC3E}">
        <p14:creationId xmlns:p14="http://schemas.microsoft.com/office/powerpoint/2010/main" val="371621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do estado do jogo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/>
              <a:t>Um jogo multiplayer em rede pode ser executado em 3 modos: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Cliente;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Servidor dedicado;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Host (cliente e servidor ao mesmo tempo).</a:t>
            </a:r>
          </a:p>
        </p:txBody>
      </p:sp>
    </p:spTree>
    <p:extLst>
      <p:ext uri="{BB962C8B-B14F-4D97-AF65-F5344CB8AC3E}">
        <p14:creationId xmlns:p14="http://schemas.microsoft.com/office/powerpoint/2010/main" val="311425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do estado do jogo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propriedades </a:t>
            </a:r>
            <a:r>
              <a:rPr lang="pt-BR" b="1" dirty="0"/>
              <a:t>Network </a:t>
            </a:r>
            <a:r>
              <a:rPr lang="pt-BR" b="1" dirty="0" err="1"/>
              <a:t>Address</a:t>
            </a:r>
            <a:r>
              <a:rPr lang="pt-BR" dirty="0"/>
              <a:t> e </a:t>
            </a:r>
            <a:r>
              <a:rPr lang="pt-BR" b="1" dirty="0"/>
              <a:t>Network </a:t>
            </a:r>
            <a:r>
              <a:rPr lang="pt-BR" b="1" dirty="0" err="1"/>
              <a:t>Port</a:t>
            </a:r>
            <a:r>
              <a:rPr lang="pt-BR" dirty="0"/>
              <a:t> são sempre usadas.</a:t>
            </a:r>
          </a:p>
          <a:p>
            <a:r>
              <a:rPr lang="pt-BR" dirty="0"/>
              <a:t>No </a:t>
            </a:r>
            <a:r>
              <a:rPr lang="pt-BR" b="1" dirty="0"/>
              <a:t>modo cliente</a:t>
            </a:r>
            <a:r>
              <a:rPr lang="pt-BR" dirty="0"/>
              <a:t>, o jogo tentará se conectar ao endereço e porta especificados.</a:t>
            </a:r>
          </a:p>
          <a:p>
            <a:r>
              <a:rPr lang="pt-BR" dirty="0"/>
              <a:t>No </a:t>
            </a:r>
            <a:r>
              <a:rPr lang="pt-BR" b="1" dirty="0"/>
              <a:t>modo servidor</a:t>
            </a:r>
            <a:r>
              <a:rPr lang="pt-BR" dirty="0"/>
              <a:t> ou </a:t>
            </a:r>
            <a:r>
              <a:rPr lang="pt-BR" b="1" dirty="0"/>
              <a:t>host</a:t>
            </a:r>
            <a:r>
              <a:rPr lang="pt-BR" dirty="0"/>
              <a:t>, o jogo espera por conexões de entrada na porta especificada.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0AEE73-AF39-4A3A-AD64-094CD4F4E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981" y="4927435"/>
            <a:ext cx="3800037" cy="142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9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Spawn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 uma lista de </a:t>
            </a:r>
            <a:r>
              <a:rPr lang="pt-BR" dirty="0" err="1"/>
              <a:t>Prefabs</a:t>
            </a:r>
            <a:r>
              <a:rPr lang="pt-BR" dirty="0"/>
              <a:t> para que sejam declarados todos </a:t>
            </a:r>
            <a:r>
              <a:rPr lang="pt-BR" dirty="0" err="1"/>
              <a:t>GameObjects</a:t>
            </a:r>
            <a:r>
              <a:rPr lang="pt-BR" dirty="0"/>
              <a:t> que são gerados dinamicamente durante o jogo e um campo especial para o </a:t>
            </a:r>
            <a:r>
              <a:rPr lang="pt-BR" dirty="0" err="1"/>
              <a:t>Prefab</a:t>
            </a:r>
            <a:r>
              <a:rPr lang="pt-BR" dirty="0"/>
              <a:t> do player.</a:t>
            </a:r>
          </a:p>
          <a:p>
            <a:r>
              <a:rPr lang="pt-BR" dirty="0"/>
              <a:t>A posição na qual o player é gerado é escolhida, em uma lista pré-estabelecida, de modo aleatório ou cíclico.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0352BE-B707-4E2C-A0FD-5050E201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82" y="4272197"/>
            <a:ext cx="4692636" cy="199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8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Manager HUD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Fornece funções básicas para que um pessoas possa iniciar o jogo hospedando uma instância ou encontrar uma instância existente para jogar.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4A0854-01A6-4F0A-837D-E8C04513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762" y="3401493"/>
            <a:ext cx="3598475" cy="216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6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Manager HUD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Ele tem 2 modos básicos: </a:t>
            </a:r>
            <a:r>
              <a:rPr lang="pt-BR" b="1" dirty="0"/>
              <a:t>LAN</a:t>
            </a:r>
            <a:r>
              <a:rPr lang="pt-BR" dirty="0"/>
              <a:t> e </a:t>
            </a:r>
            <a:r>
              <a:rPr lang="pt-BR" b="1" dirty="0" err="1"/>
              <a:t>Matchmaker</a:t>
            </a:r>
            <a:r>
              <a:rPr lang="pt-BR" dirty="0"/>
              <a:t>.</a:t>
            </a:r>
          </a:p>
          <a:p>
            <a:r>
              <a:rPr lang="pt-BR" b="1" dirty="0"/>
              <a:t>LAN</a:t>
            </a:r>
            <a:r>
              <a:rPr lang="pt-BR" dirty="0"/>
              <a:t> (modo padrão) para criar ou entrar em jogos hospedados em rede local e </a:t>
            </a:r>
            <a:r>
              <a:rPr lang="pt-BR" b="1" dirty="0" err="1"/>
              <a:t>Matchmaker</a:t>
            </a:r>
            <a:r>
              <a:rPr lang="pt-BR" dirty="0"/>
              <a:t> para criar, encontrar e entrar em jogos na internet.</a:t>
            </a:r>
          </a:p>
          <a:p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4A0854-01A6-4F0A-837D-E8C04513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762" y="3911157"/>
            <a:ext cx="3598475" cy="216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64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3836</TotalTime>
  <Words>476</Words>
  <Application>Microsoft Office PowerPoint</Application>
  <PresentationFormat>Widescreen</PresentationFormat>
  <Paragraphs>48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Helvetica</vt:lpstr>
      <vt:lpstr>Tema do Office</vt:lpstr>
      <vt:lpstr>Jogos Multiplayer</vt:lpstr>
      <vt:lpstr>UNet (Unity Networking)</vt:lpstr>
      <vt:lpstr>UNet descontinuado</vt:lpstr>
      <vt:lpstr>Network Manager</vt:lpstr>
      <vt:lpstr>Gerenciamento do estado do jogo</vt:lpstr>
      <vt:lpstr>Gerenciamento do estado do jogo</vt:lpstr>
      <vt:lpstr>Gerenciamento de Spawn</vt:lpstr>
      <vt:lpstr>Network Manager HUD</vt:lpstr>
      <vt:lpstr>Network Manager HUD</vt:lpstr>
      <vt:lpstr>Network Identity</vt:lpstr>
      <vt:lpstr>Notas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Júnior</cp:lastModifiedBy>
  <cp:revision>308</cp:revision>
  <dcterms:created xsi:type="dcterms:W3CDTF">2017-01-10T17:35:04Z</dcterms:created>
  <dcterms:modified xsi:type="dcterms:W3CDTF">2019-09-03T15:26:14Z</dcterms:modified>
</cp:coreProperties>
</file>