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64" r:id="rId3"/>
    <p:sldId id="409" r:id="rId4"/>
    <p:sldId id="410" r:id="rId5"/>
    <p:sldId id="411" r:id="rId6"/>
    <p:sldId id="412" r:id="rId7"/>
    <p:sldId id="413" r:id="rId8"/>
    <p:sldId id="414" r:id="rId9"/>
    <p:sldId id="408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09" autoAdjust="0"/>
    <p:restoredTop sz="82338" autoAdjust="0"/>
  </p:normalViewPr>
  <p:slideViewPr>
    <p:cSldViewPr snapToGrid="0">
      <p:cViewPr varScale="1">
        <p:scale>
          <a:sx n="60" d="100"/>
          <a:sy n="60" d="100"/>
        </p:scale>
        <p:origin x="79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u="none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812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397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586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2621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58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834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523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581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/>
          </a:bodyPr>
          <a:lstStyle/>
          <a:p>
            <a:r>
              <a:rPr lang="pt-BR" dirty="0" smtClean="0"/>
              <a:t>Unidades de Medida CSS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Salmo Marques da Silva Júnior</a:t>
            </a:r>
          </a:p>
          <a:p>
            <a:r>
              <a:rPr lang="pt-BR" dirty="0"/>
              <a:t>salmo.sjunior@sp.senac.br</a:t>
            </a:r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Unidades de medida CSS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CSS possui muitas unidades de medida diferentes para definir as dimensões dos elementos HTML de uma página Web. </a:t>
            </a:r>
            <a:r>
              <a:rPr lang="pt-BR" dirty="0" smtClean="0"/>
              <a:t>Existem dois tipos de unidades de medida CSS: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Absoluta;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Relativa.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246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Unidades Absolutas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São unidades de comprimento fixas e os elementos com suas dimensões expressadas nesses tipos de unidade serão </a:t>
            </a:r>
            <a:r>
              <a:rPr lang="pt-BR" dirty="0" err="1" smtClean="0"/>
              <a:t>renderizados</a:t>
            </a:r>
            <a:r>
              <a:rPr lang="pt-BR" dirty="0" smtClean="0"/>
              <a:t> em um tamanho exato.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880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Unidades Absolutas</a:t>
            </a:r>
            <a:endParaRPr lang="pt-BR" dirty="0"/>
          </a:p>
        </p:txBody>
      </p:sp>
      <p:graphicFrame>
        <p:nvGraphicFramePr>
          <p:cNvPr id="3" name="Espaço Reservado para Conteú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1319749"/>
              </p:ext>
            </p:extLst>
          </p:nvPr>
        </p:nvGraphicFramePr>
        <p:xfrm>
          <a:off x="317500" y="1290638"/>
          <a:ext cx="11706226" cy="323596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190458">
                  <a:extLst>
                    <a:ext uri="{9D8B030D-6E8A-4147-A177-3AD203B41FA5}">
                      <a16:colId xmlns:a16="http://schemas.microsoft.com/office/drawing/2014/main" val="2305950983"/>
                    </a:ext>
                  </a:extLst>
                </a:gridCol>
                <a:gridCol w="10515768">
                  <a:extLst>
                    <a:ext uri="{9D8B030D-6E8A-4147-A177-3AD203B41FA5}">
                      <a16:colId xmlns:a16="http://schemas.microsoft.com/office/drawing/2014/main" val="1708458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Unidade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3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Centímetros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52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Milímetros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57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Polegadas (1in = 96px = 2,54cm)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30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px</a:t>
                      </a:r>
                      <a:r>
                        <a:rPr lang="pt-BR" dirty="0" smtClean="0"/>
                        <a:t>*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Pixels (1px = 1/96 de 1in)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114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Pontos (1pt = 1/72 de 1in)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8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Paicas</a:t>
                      </a:r>
                      <a:r>
                        <a:rPr lang="pt-BR" dirty="0" smtClean="0"/>
                        <a:t> (1pc</a:t>
                      </a:r>
                      <a:r>
                        <a:rPr lang="pt-BR" baseline="0" dirty="0" smtClean="0"/>
                        <a:t> = 12pt)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4316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* Pixels (</a:t>
                      </a:r>
                      <a:r>
                        <a:rPr lang="pt-BR" b="0" dirty="0" err="1" smtClean="0">
                          <a:solidFill>
                            <a:schemeClr val="tx1"/>
                          </a:solidFill>
                        </a:rPr>
                        <a:t>px</a:t>
                      </a:r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) são relativos ao dispositivo de visualização. Para dispositivos de baixa resolução, 1px é um ponto da</a:t>
                      </a:r>
                      <a:r>
                        <a:rPr lang="pt-BR" b="0" baseline="0" dirty="0" smtClean="0">
                          <a:solidFill>
                            <a:schemeClr val="tx1"/>
                          </a:solidFill>
                        </a:rPr>
                        <a:t> visualização. Para impressoras e telas de alta resolução, 1px equivale</a:t>
                      </a:r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 a múltiplos pontos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028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48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Unidades Relativas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São unidades de comprimento que especificam uma dimensão baseando-se em outra unidade de comprimento. Unidades relativas funcionam melhor para escalonar elementos entre diferentes tamanhos de dispositivos.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69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Unidades Relativas</a:t>
            </a:r>
            <a:endParaRPr lang="pt-BR" dirty="0"/>
          </a:p>
        </p:txBody>
      </p:sp>
      <p:graphicFrame>
        <p:nvGraphicFramePr>
          <p:cNvPr id="3" name="Espaço Reservado para Conteú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772225"/>
              </p:ext>
            </p:extLst>
          </p:nvPr>
        </p:nvGraphicFramePr>
        <p:xfrm>
          <a:off x="317500" y="1290638"/>
          <a:ext cx="1170622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542">
                  <a:extLst>
                    <a:ext uri="{9D8B030D-6E8A-4147-A177-3AD203B41FA5}">
                      <a16:colId xmlns:a16="http://schemas.microsoft.com/office/drawing/2014/main" val="2305950983"/>
                    </a:ext>
                  </a:extLst>
                </a:gridCol>
                <a:gridCol w="10483684">
                  <a:extLst>
                    <a:ext uri="{9D8B030D-6E8A-4147-A177-3AD203B41FA5}">
                      <a16:colId xmlns:a16="http://schemas.microsoft.com/office/drawing/2014/main" val="1708458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Unidade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3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Relativo</a:t>
                      </a:r>
                      <a:r>
                        <a:rPr lang="pt-BR" baseline="0" dirty="0" smtClean="0"/>
                        <a:t> a propriedade </a:t>
                      </a:r>
                      <a:r>
                        <a:rPr lang="pt-BR" baseline="0" dirty="0" err="1" smtClean="0"/>
                        <a:t>font-size</a:t>
                      </a:r>
                      <a:r>
                        <a:rPr lang="pt-BR" baseline="0" dirty="0" smtClean="0"/>
                        <a:t> do elemento (2em = 2x o tamanho atual da fonte)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52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Relativo</a:t>
                      </a:r>
                      <a:r>
                        <a:rPr lang="pt-BR" baseline="0" dirty="0" smtClean="0"/>
                        <a:t> a propriedade </a:t>
                      </a:r>
                      <a:r>
                        <a:rPr lang="pt-BR" baseline="0" dirty="0" err="1" smtClean="0"/>
                        <a:t>font-size</a:t>
                      </a:r>
                      <a:r>
                        <a:rPr lang="pt-BR" baseline="0" dirty="0" smtClean="0"/>
                        <a:t> do elemento raiz (</a:t>
                      </a:r>
                      <a:r>
                        <a:rPr lang="pt-BR" baseline="0" dirty="0" err="1" smtClean="0"/>
                        <a:t>html</a:t>
                      </a:r>
                      <a:r>
                        <a:rPr lang="pt-BR" baseline="0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875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Realtivo</a:t>
                      </a:r>
                      <a:r>
                        <a:rPr lang="pt-BR" baseline="0" dirty="0" smtClean="0"/>
                        <a:t> a altura da letra x da fonte atual (raramente usada)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57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Relativo a largura do </a:t>
                      </a:r>
                      <a:r>
                        <a:rPr lang="pt-BR" dirty="0" err="1" smtClean="0"/>
                        <a:t>caracter</a:t>
                      </a:r>
                      <a:r>
                        <a:rPr lang="pt-BR" dirty="0" smtClean="0"/>
                        <a:t> “0” (zero) da fonte atual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30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vw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Relativo a 1% da largura do </a:t>
                      </a:r>
                      <a:r>
                        <a:rPr lang="pt-BR" dirty="0" err="1" smtClean="0"/>
                        <a:t>viewport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114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Relativo a 1% da altura do </a:t>
                      </a:r>
                      <a:r>
                        <a:rPr lang="pt-BR" dirty="0" err="1" smtClean="0"/>
                        <a:t>viewport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8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vmin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Relativo a 1% da menor dimensão do </a:t>
                      </a:r>
                      <a:r>
                        <a:rPr lang="pt-BR" dirty="0" err="1" smtClean="0"/>
                        <a:t>viewport</a:t>
                      </a: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39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vmax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Relativo a 1% da maior dimensão do </a:t>
                      </a:r>
                      <a:r>
                        <a:rPr lang="pt-BR" dirty="0" err="1" smtClean="0"/>
                        <a:t>viewport</a:t>
                      </a: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074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Relativo ao elemento pai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431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5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Dica: Dimensionamento Global e Local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Definir a propriedade </a:t>
            </a:r>
            <a:r>
              <a:rPr lang="pt-BR" dirty="0" err="1" smtClean="0"/>
              <a:t>font-size</a:t>
            </a:r>
            <a:r>
              <a:rPr lang="pt-BR" dirty="0" smtClean="0"/>
              <a:t> do elemento raiz usando </a:t>
            </a:r>
            <a:r>
              <a:rPr lang="pt-BR" dirty="0" err="1" smtClean="0"/>
              <a:t>px</a:t>
            </a:r>
            <a:r>
              <a:rPr lang="pt-BR" dirty="0" smtClean="0"/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Definir a propriedade </a:t>
            </a:r>
            <a:r>
              <a:rPr lang="pt-BR" dirty="0" err="1"/>
              <a:t>font-size</a:t>
            </a:r>
            <a:r>
              <a:rPr lang="pt-BR" dirty="0"/>
              <a:t> </a:t>
            </a:r>
            <a:r>
              <a:rPr lang="pt-BR" dirty="0" smtClean="0"/>
              <a:t>do container usando rem;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Definir a propriedade </a:t>
            </a:r>
            <a:r>
              <a:rPr lang="pt-BR" dirty="0" err="1"/>
              <a:t>font-size</a:t>
            </a:r>
            <a:r>
              <a:rPr lang="pt-BR" dirty="0"/>
              <a:t> </a:t>
            </a:r>
            <a:r>
              <a:rPr lang="pt-BR" dirty="0" smtClean="0"/>
              <a:t>do elementos de texto usando em.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595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Dica: Dimensionamento Global e Local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 err="1" smtClean="0"/>
              <a:t>html</a:t>
            </a:r>
            <a:r>
              <a:rPr lang="pt-BR" dirty="0" smtClean="0"/>
              <a:t>{ </a:t>
            </a:r>
            <a:r>
              <a:rPr lang="pt-BR" dirty="0" err="1" smtClean="0"/>
              <a:t>font-size</a:t>
            </a:r>
            <a:r>
              <a:rPr lang="pt-BR" dirty="0" smtClean="0"/>
              <a:t>: 16px; }</a:t>
            </a:r>
          </a:p>
          <a:p>
            <a:pPr algn="l"/>
            <a:r>
              <a:rPr lang="pt-BR" dirty="0"/>
              <a:t>.principal{ </a:t>
            </a:r>
            <a:r>
              <a:rPr lang="pt-BR" dirty="0" err="1"/>
              <a:t>font-size</a:t>
            </a:r>
            <a:r>
              <a:rPr lang="pt-BR" dirty="0"/>
              <a:t>: 1.3rem; }</a:t>
            </a:r>
          </a:p>
          <a:p>
            <a:pPr algn="l"/>
            <a:r>
              <a:rPr lang="pt-BR" dirty="0"/>
              <a:t>.</a:t>
            </a:r>
            <a:r>
              <a:rPr lang="pt-BR" dirty="0" err="1"/>
              <a:t>secundario</a:t>
            </a:r>
            <a:r>
              <a:rPr lang="pt-BR" dirty="0"/>
              <a:t>{ </a:t>
            </a:r>
            <a:r>
              <a:rPr lang="pt-BR" dirty="0" err="1"/>
              <a:t>font-size</a:t>
            </a:r>
            <a:r>
              <a:rPr lang="pt-BR" dirty="0"/>
              <a:t>: 1.1rem; }</a:t>
            </a:r>
          </a:p>
          <a:p>
            <a:pPr algn="l"/>
            <a:r>
              <a:rPr lang="pt-BR" dirty="0" smtClean="0"/>
              <a:t>h2{ font-size:2em; }</a:t>
            </a:r>
          </a:p>
          <a:p>
            <a:pPr algn="l"/>
            <a:r>
              <a:rPr lang="pt-BR" dirty="0"/>
              <a:t>p</a:t>
            </a:r>
            <a:r>
              <a:rPr lang="pt-BR" dirty="0" smtClean="0"/>
              <a:t>{ </a:t>
            </a:r>
            <a:r>
              <a:rPr lang="pt-BR" dirty="0" err="1" smtClean="0"/>
              <a:t>font-size</a:t>
            </a:r>
            <a:r>
              <a:rPr lang="pt-BR" dirty="0" smtClean="0"/>
              <a:t>: 0.8em; }</a:t>
            </a:r>
          </a:p>
        </p:txBody>
      </p:sp>
    </p:spTree>
    <p:extLst>
      <p:ext uri="{BB962C8B-B14F-4D97-AF65-F5344CB8AC3E}">
        <p14:creationId xmlns:p14="http://schemas.microsoft.com/office/powerpoint/2010/main" val="68714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Referências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pt-BR" dirty="0" smtClean="0"/>
              <a:t>W3schools; </a:t>
            </a:r>
            <a:r>
              <a:rPr lang="pt-BR" b="1" dirty="0"/>
              <a:t>CSS </a:t>
            </a:r>
            <a:r>
              <a:rPr lang="pt-BR" b="1" dirty="0" err="1"/>
              <a:t>Units</a:t>
            </a:r>
            <a:r>
              <a:rPr lang="pt-BR" dirty="0" smtClean="0"/>
              <a:t>. </a:t>
            </a:r>
            <a:r>
              <a:rPr lang="pt-BR" dirty="0"/>
              <a:t>Disponível em: &lt;https://www.w3schools.com/cssref/css_units.asp</a:t>
            </a:r>
            <a:r>
              <a:rPr lang="pt-BR" dirty="0" smtClean="0"/>
              <a:t>&gt;. Acesso: 23/11/2018.</a:t>
            </a:r>
            <a:endParaRPr lang="pt-BR" dirty="0" smtClean="0"/>
          </a:p>
          <a:p>
            <a:pPr marL="514350" indent="-514350" algn="l">
              <a:buFont typeface="+mj-lt"/>
              <a:buAutoNum type="arabicPeriod"/>
            </a:pPr>
            <a:r>
              <a:rPr lang="pt-BR" dirty="0" err="1"/>
              <a:t>Rendle</a:t>
            </a:r>
            <a:r>
              <a:rPr lang="pt-BR" dirty="0"/>
              <a:t>, R. </a:t>
            </a:r>
            <a:r>
              <a:rPr lang="en-US" b="1" dirty="0"/>
              <a:t>Use </a:t>
            </a:r>
            <a:r>
              <a:rPr lang="en-US" b="1" dirty="0" smtClean="0"/>
              <a:t>‘rem’ </a:t>
            </a:r>
            <a:r>
              <a:rPr lang="en-US" b="1" dirty="0"/>
              <a:t>for Global Sizing; Use </a:t>
            </a:r>
            <a:r>
              <a:rPr lang="en-US" b="1" dirty="0" smtClean="0"/>
              <a:t>‘</a:t>
            </a:r>
            <a:r>
              <a:rPr lang="en-US" b="1" dirty="0" err="1" smtClean="0"/>
              <a:t>em</a:t>
            </a:r>
            <a:r>
              <a:rPr lang="en-US" b="1" dirty="0" smtClean="0"/>
              <a:t>’ </a:t>
            </a:r>
            <a:r>
              <a:rPr lang="en-US" b="1" dirty="0"/>
              <a:t>for Local Sizing</a:t>
            </a:r>
            <a:r>
              <a:rPr lang="pt-BR" dirty="0" smtClean="0"/>
              <a:t>. Disponível </a:t>
            </a:r>
            <a:r>
              <a:rPr lang="pt-BR" dirty="0"/>
              <a:t>em: </a:t>
            </a:r>
            <a:r>
              <a:rPr lang="pt-BR" dirty="0" smtClean="0"/>
              <a:t>&lt;</a:t>
            </a:r>
            <a:r>
              <a:rPr lang="pt-BR" dirty="0" smtClean="0"/>
              <a:t>https</a:t>
            </a:r>
            <a:r>
              <a:rPr lang="pt-BR" dirty="0"/>
              <a:t>://css-tricks.com/rem-global-em-local</a:t>
            </a:r>
            <a:r>
              <a:rPr lang="pt-BR" dirty="0" smtClean="0"/>
              <a:t>/&gt;. Acesso em: 23/11/2018.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84233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4643</TotalTime>
  <Words>426</Words>
  <Application>Microsoft Office PowerPoint</Application>
  <PresentationFormat>Widescreen</PresentationFormat>
  <Paragraphs>70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</vt:lpstr>
      <vt:lpstr>Tema do Office</vt:lpstr>
      <vt:lpstr>Unidades de Medida CSS</vt:lpstr>
      <vt:lpstr>Unidades de medida CSS</vt:lpstr>
      <vt:lpstr>Unidades Absolutas</vt:lpstr>
      <vt:lpstr>Unidades Absolutas</vt:lpstr>
      <vt:lpstr>Unidades Relativas</vt:lpstr>
      <vt:lpstr>Unidades Relativas</vt:lpstr>
      <vt:lpstr>Dica: Dimensionamento Global e Local</vt:lpstr>
      <vt:lpstr>Dica: Dimensionamento Global e Local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Administrador</cp:lastModifiedBy>
  <cp:revision>384</cp:revision>
  <dcterms:created xsi:type="dcterms:W3CDTF">2017-01-10T17:35:04Z</dcterms:created>
  <dcterms:modified xsi:type="dcterms:W3CDTF">2018-11-23T20:57:43Z</dcterms:modified>
</cp:coreProperties>
</file>