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7" r:id="rId4"/>
    <p:sldId id="308" r:id="rId5"/>
    <p:sldId id="309" r:id="rId6"/>
    <p:sldId id="310" r:id="rId7"/>
    <p:sldId id="311" r:id="rId8"/>
    <p:sldId id="30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8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55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0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6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HTML</a:t>
            </a:r>
            <a:r>
              <a:rPr lang="pt-BR" dirty="0"/>
              <a:t> (</a:t>
            </a:r>
            <a:r>
              <a:rPr lang="pt-BR" i="1" dirty="0" err="1"/>
              <a:t>Hyper</a:t>
            </a:r>
            <a:r>
              <a:rPr lang="pt-BR" i="1" dirty="0"/>
              <a:t> </a:t>
            </a:r>
            <a:r>
              <a:rPr lang="pt-BR" i="1" dirty="0" err="1"/>
              <a:t>Text</a:t>
            </a:r>
            <a:r>
              <a:rPr lang="pt-BR" i="1" dirty="0"/>
              <a:t> Markup </a:t>
            </a:r>
            <a:r>
              <a:rPr lang="pt-BR" i="1" dirty="0" err="1"/>
              <a:t>Language</a:t>
            </a:r>
            <a:r>
              <a:rPr lang="pt-BR" dirty="0"/>
              <a:t>) é a linguagem de marcação padrão para páginas Web.</a:t>
            </a:r>
          </a:p>
          <a:p>
            <a:r>
              <a:rPr lang="pt-BR" dirty="0"/>
              <a:t>Ela é usada para descrever a estrutura das páginas Web e consiste de uma série de elementos que informam ao browser como ele deve </a:t>
            </a:r>
            <a:r>
              <a:rPr lang="pt-BR" dirty="0" err="1"/>
              <a:t>renderizar</a:t>
            </a:r>
            <a:r>
              <a:rPr lang="pt-BR" dirty="0"/>
              <a:t> o conteúdo.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elementos HTML são representados por </a:t>
            </a:r>
            <a:r>
              <a:rPr lang="pt-BR" b="1" dirty="0" err="1"/>
              <a:t>tags</a:t>
            </a:r>
            <a:r>
              <a:rPr lang="pt-BR" dirty="0"/>
              <a:t> (etiquetas), que rotulam trechos de conteúdo, como: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Parágrafos;</a:t>
            </a:r>
          </a:p>
          <a:p>
            <a:r>
              <a:rPr lang="pt-BR" dirty="0"/>
              <a:t>Tabelas; e</a:t>
            </a:r>
          </a:p>
          <a:p>
            <a:r>
              <a:rPr lang="pt-BR" dirty="0"/>
              <a:t>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1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/>
              <a:t>Among</a:t>
            </a:r>
            <a:r>
              <a:rPr lang="pt-BR" dirty="0"/>
              <a:t> </a:t>
            </a:r>
            <a:r>
              <a:rPr lang="pt-BR" dirty="0" err="1"/>
              <a:t>Us</a:t>
            </a:r>
            <a:endParaRPr lang="pt-BR" dirty="0"/>
          </a:p>
          <a:p>
            <a:r>
              <a:rPr lang="pt-BR" dirty="0" err="1"/>
              <a:t>Among</a:t>
            </a:r>
            <a:r>
              <a:rPr lang="pt-BR" dirty="0"/>
              <a:t> </a:t>
            </a:r>
            <a:r>
              <a:rPr lang="pt-BR" dirty="0" err="1"/>
              <a:t>Us</a:t>
            </a:r>
            <a:r>
              <a:rPr lang="pt-BR" dirty="0"/>
              <a:t> é um jogo americano de ficção científica que envolve mistério e assassinato. Foi desenvolvido e publicado pela </a:t>
            </a:r>
            <a:r>
              <a:rPr lang="pt-BR" dirty="0" err="1"/>
              <a:t>Innersloth</a:t>
            </a:r>
            <a:r>
              <a:rPr lang="pt-BR" dirty="0"/>
              <a:t>. </a:t>
            </a:r>
            <a:r>
              <a:rPr lang="pt-BR" dirty="0" err="1"/>
              <a:t>Inc</a:t>
            </a:r>
            <a:r>
              <a:rPr lang="pt-BR" dirty="0"/>
              <a:t>, sendo lançado para IOS e Android em 15 de junho de 2018 e para PC no </a:t>
            </a:r>
            <a:r>
              <a:rPr lang="pt-BR" dirty="0" err="1"/>
              <a:t>Steam</a:t>
            </a:r>
            <a:r>
              <a:rPr lang="pt-BR" dirty="0"/>
              <a:t> em 18 de agosto de 2018.</a:t>
            </a:r>
          </a:p>
          <a:p>
            <a:r>
              <a:rPr lang="pt-BR" dirty="0"/>
              <a:t>Trata-se de um grupo de companheiros de tripulação que precisam descobrir quem é o impostor que está entre eles, que quer sabotar a nave e matar toda a tripulação.</a:t>
            </a:r>
          </a:p>
        </p:txBody>
      </p:sp>
    </p:spTree>
    <p:extLst>
      <p:ext uri="{BB962C8B-B14F-4D97-AF65-F5344CB8AC3E}">
        <p14:creationId xmlns:p14="http://schemas.microsoft.com/office/powerpoint/2010/main" val="16692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Tags</a:t>
            </a:r>
            <a:r>
              <a:rPr lang="pt-BR" dirty="0"/>
              <a:t> são rótulos com seus nomes envolvidos pelo operadores de comparação ‘&lt;‘ e ‘&gt;’:</a:t>
            </a:r>
          </a:p>
          <a:p>
            <a:r>
              <a:rPr lang="pt-BR" b="1" dirty="0"/>
              <a:t>&lt;</a:t>
            </a:r>
            <a:r>
              <a:rPr lang="pt-BR" b="1" dirty="0" err="1"/>
              <a:t>nome_tag</a:t>
            </a:r>
            <a:r>
              <a:rPr lang="pt-BR" b="1" dirty="0"/>
              <a:t>&gt;</a:t>
            </a:r>
            <a:r>
              <a:rPr lang="pt-BR" dirty="0"/>
              <a:t>conteúdo ...</a:t>
            </a:r>
            <a:r>
              <a:rPr lang="pt-BR" b="1" dirty="0"/>
              <a:t>&lt;/</a:t>
            </a:r>
            <a:r>
              <a:rPr lang="pt-BR" b="1" dirty="0" err="1"/>
              <a:t>nome_tag</a:t>
            </a:r>
            <a:r>
              <a:rPr lang="pt-BR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712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usadas para indicar elementos estruturais e, normalmente, um elemento é indicado por um par de </a:t>
            </a:r>
            <a:r>
              <a:rPr lang="pt-BR" dirty="0" err="1"/>
              <a:t>tags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 err="1"/>
              <a:t>tag</a:t>
            </a:r>
            <a:r>
              <a:rPr lang="pt-BR" b="1" dirty="0"/>
              <a:t> inicial</a:t>
            </a:r>
            <a:r>
              <a:rPr lang="pt-BR" dirty="0"/>
              <a:t> e </a:t>
            </a:r>
            <a:r>
              <a:rPr lang="pt-BR" b="1" dirty="0" err="1"/>
              <a:t>tag</a:t>
            </a:r>
            <a:r>
              <a:rPr lang="pt-BR" b="1" dirty="0"/>
              <a:t> final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final possui um </a:t>
            </a:r>
            <a:r>
              <a:rPr lang="pt-BR" dirty="0" err="1"/>
              <a:t>caracter</a:t>
            </a:r>
            <a:r>
              <a:rPr lang="pt-BR" dirty="0"/>
              <a:t> ‘/’ antes do nome, que a diferencia da </a:t>
            </a:r>
            <a:r>
              <a:rPr lang="pt-BR" dirty="0" err="1"/>
              <a:t>tag</a:t>
            </a:r>
            <a:r>
              <a:rPr lang="pt-BR" dirty="0"/>
              <a:t> inicial. </a:t>
            </a:r>
          </a:p>
        </p:txBody>
      </p:sp>
    </p:spTree>
    <p:extLst>
      <p:ext uri="{BB962C8B-B14F-4D97-AF65-F5344CB8AC3E}">
        <p14:creationId xmlns:p14="http://schemas.microsoft.com/office/powerpoint/2010/main" val="20067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Browsers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propósito dos Browser (navegadores) é ler documentos HTML e exibi-los.</a:t>
            </a:r>
          </a:p>
          <a:p>
            <a:pPr algn="l"/>
            <a:r>
              <a:rPr lang="pt-BR" dirty="0"/>
              <a:t>Exemplos: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Chrome;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Firefox;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Safari;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Outros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w3schools.com. </a:t>
            </a:r>
            <a:r>
              <a:rPr lang="pt-BR" b="1" dirty="0"/>
              <a:t>HTML Tutorial</a:t>
            </a:r>
            <a:r>
              <a:rPr lang="pt-BR" dirty="0"/>
              <a:t>. Disponível em: https://www.w3schools.com/html/</a:t>
            </a:r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Words>299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Tema do Office</vt:lpstr>
      <vt:lpstr>HTML</vt:lpstr>
      <vt:lpstr>Introdução</vt:lpstr>
      <vt:lpstr>Introdução</vt:lpstr>
      <vt:lpstr>Exemplo</vt:lpstr>
      <vt:lpstr>Tags HTML</vt:lpstr>
      <vt:lpstr>Tags HTML</vt:lpstr>
      <vt:lpstr>Browsers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450</cp:revision>
  <dcterms:created xsi:type="dcterms:W3CDTF">2017-01-10T17:35:04Z</dcterms:created>
  <dcterms:modified xsi:type="dcterms:W3CDTF">2020-05-08T22:31:37Z</dcterms:modified>
</cp:coreProperties>
</file>