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7" r:id="rId4"/>
    <p:sldId id="308" r:id="rId5"/>
    <p:sldId id="309" r:id="rId6"/>
    <p:sldId id="310" r:id="rId7"/>
    <p:sldId id="30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A8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2" autoAdjust="0"/>
    <p:restoredTop sz="82338" autoAdjust="0"/>
  </p:normalViewPr>
  <p:slideViewPr>
    <p:cSldViewPr snapToGrid="0">
      <p:cViewPr varScale="1">
        <p:scale>
          <a:sx n="59" d="100"/>
          <a:sy n="59" d="100"/>
        </p:scale>
        <p:origin x="12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3EB41-CF60-4C9F-BD83-AE56FA0945E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F486D-935E-4125-8FD7-C735663CC7D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6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80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25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8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556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2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0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F486D-935E-4125-8FD7-C735663CC7D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5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170576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987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70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088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-full-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8"/>
            <a:ext cx="12192000" cy="68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52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24449"/>
            <a:ext cx="12023188" cy="858764"/>
          </a:xfrm>
        </p:spPr>
        <p:txBody>
          <a:bodyPr>
            <a:normAutofit/>
          </a:bodyPr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4" y="1291053"/>
            <a:ext cx="11705493" cy="4351338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32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 algn="l"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8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4"/>
            <a:ext cx="10515600" cy="3467173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3981157"/>
            <a:ext cx="10515600" cy="91273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29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80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0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58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3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1041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75490" y="1310861"/>
            <a:ext cx="115835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2BF85-54FF-46CE-B398-87F998CFD60B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252-FBA3-417A-8652-C405B89605D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16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8" y="2897944"/>
            <a:ext cx="11380764" cy="1512010"/>
          </a:xfrm>
        </p:spPr>
        <p:txBody>
          <a:bodyPr>
            <a:normAutofit/>
          </a:bodyPr>
          <a:lstStyle/>
          <a:p>
            <a:r>
              <a:rPr lang="pt-BR" dirty="0"/>
              <a:t>HTML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443517"/>
            <a:ext cx="9144000" cy="73081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Salmo Marques da Silva Júnior</a:t>
            </a:r>
          </a:p>
          <a:p>
            <a:r>
              <a:rPr lang="pt-BR" dirty="0"/>
              <a:t>salmo.sjunior@sp.senac.br</a:t>
            </a:r>
          </a:p>
        </p:txBody>
      </p:sp>
    </p:spTree>
    <p:extLst>
      <p:ext uri="{BB962C8B-B14F-4D97-AF65-F5344CB8AC3E}">
        <p14:creationId xmlns:p14="http://schemas.microsoft.com/office/powerpoint/2010/main" val="256979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HTML</a:t>
            </a:r>
            <a:r>
              <a:rPr lang="pt-BR" dirty="0"/>
              <a:t> (</a:t>
            </a:r>
            <a:r>
              <a:rPr lang="pt-BR" i="1" dirty="0" err="1"/>
              <a:t>Hyper</a:t>
            </a:r>
            <a:r>
              <a:rPr lang="pt-BR" i="1" dirty="0"/>
              <a:t> </a:t>
            </a:r>
            <a:r>
              <a:rPr lang="pt-BR" i="1" dirty="0" err="1"/>
              <a:t>Text</a:t>
            </a:r>
            <a:r>
              <a:rPr lang="pt-BR" i="1" dirty="0"/>
              <a:t> Markup </a:t>
            </a:r>
            <a:r>
              <a:rPr lang="pt-BR" i="1" dirty="0" err="1"/>
              <a:t>Language</a:t>
            </a:r>
            <a:r>
              <a:rPr lang="pt-BR" dirty="0"/>
              <a:t>) é a linguagem de marcação padrão para páginas Web.</a:t>
            </a:r>
          </a:p>
          <a:p>
            <a:r>
              <a:rPr lang="pt-BR" dirty="0"/>
              <a:t>Ela é usada para descrever a estrutura das páginas Web e consiste de uma série de elementos que informam ao browser como ele deve </a:t>
            </a:r>
            <a:r>
              <a:rPr lang="pt-BR" dirty="0" err="1"/>
              <a:t>renderizar</a:t>
            </a:r>
            <a:r>
              <a:rPr lang="pt-BR" dirty="0"/>
              <a:t> o conteúdo.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9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Os elementos HTML são representados por </a:t>
            </a:r>
            <a:r>
              <a:rPr lang="pt-BR" b="1" dirty="0" err="1"/>
              <a:t>tags</a:t>
            </a:r>
            <a:r>
              <a:rPr lang="pt-BR" dirty="0"/>
              <a:t> (etiquetas), que rotulam trechos de conteúdo, como: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Parágrafos;</a:t>
            </a:r>
          </a:p>
          <a:p>
            <a:r>
              <a:rPr lang="pt-BR" dirty="0"/>
              <a:t>Tabelas; e</a:t>
            </a:r>
          </a:p>
          <a:p>
            <a:r>
              <a:rPr lang="pt-BR" dirty="0"/>
              <a:t>Outros.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Us</a:t>
            </a:r>
            <a:endParaRPr lang="pt-BR" dirty="0"/>
          </a:p>
          <a:p>
            <a:r>
              <a:rPr lang="pt-BR" dirty="0" err="1"/>
              <a:t>Among</a:t>
            </a:r>
            <a:r>
              <a:rPr lang="pt-BR" dirty="0"/>
              <a:t> </a:t>
            </a:r>
            <a:r>
              <a:rPr lang="pt-BR" dirty="0" err="1"/>
              <a:t>Us</a:t>
            </a:r>
            <a:r>
              <a:rPr lang="pt-BR" dirty="0"/>
              <a:t> é um jogo americano de ficção científica que envolve mistério e assassinato. Foi desenvolvido e publicado pela </a:t>
            </a:r>
            <a:r>
              <a:rPr lang="pt-BR" dirty="0" err="1"/>
              <a:t>Innersloth</a:t>
            </a:r>
            <a:r>
              <a:rPr lang="pt-BR" dirty="0"/>
              <a:t>. </a:t>
            </a:r>
            <a:r>
              <a:rPr lang="pt-BR" dirty="0" err="1"/>
              <a:t>Inc</a:t>
            </a:r>
            <a:r>
              <a:rPr lang="pt-BR" dirty="0"/>
              <a:t>, sendo lançado para IOS e Android em 15 de junho de 2018 e para PC no </a:t>
            </a:r>
            <a:r>
              <a:rPr lang="pt-BR" dirty="0" err="1"/>
              <a:t>Steam</a:t>
            </a:r>
            <a:r>
              <a:rPr lang="pt-BR" dirty="0"/>
              <a:t> em 18 de agosto de 2018.</a:t>
            </a:r>
          </a:p>
          <a:p>
            <a:r>
              <a:rPr lang="pt-BR" dirty="0"/>
              <a:t>Trata-se de um grupo de companheiros de tripulação que precisam descobrir quem é o impostor que está entre eles, que quer sabotar a nave e matar toda a tripulação.</a:t>
            </a:r>
          </a:p>
        </p:txBody>
      </p:sp>
    </p:spTree>
    <p:extLst>
      <p:ext uri="{BB962C8B-B14F-4D97-AF65-F5344CB8AC3E}">
        <p14:creationId xmlns:p14="http://schemas.microsoft.com/office/powerpoint/2010/main" val="16692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Tags</a:t>
            </a:r>
            <a:r>
              <a:rPr lang="pt-BR" dirty="0"/>
              <a:t> são rótulos com seus nomes envolvidos pelo operadores de comparação ‘&lt;‘ e ‘&gt;’:</a:t>
            </a:r>
          </a:p>
          <a:p>
            <a:r>
              <a:rPr lang="pt-BR" b="1" dirty="0"/>
              <a:t>&lt;</a:t>
            </a:r>
            <a:r>
              <a:rPr lang="pt-BR" b="1" dirty="0" err="1"/>
              <a:t>nome_tag</a:t>
            </a:r>
            <a:r>
              <a:rPr lang="pt-BR" b="1" dirty="0"/>
              <a:t>&gt;</a:t>
            </a:r>
            <a:r>
              <a:rPr lang="pt-BR" dirty="0"/>
              <a:t>conteúdo ...</a:t>
            </a:r>
            <a:r>
              <a:rPr lang="pt-BR" b="1" dirty="0"/>
              <a:t>&lt;/</a:t>
            </a:r>
            <a:r>
              <a:rPr lang="pt-BR" b="1" dirty="0" err="1"/>
              <a:t>nome_tag</a:t>
            </a:r>
            <a:r>
              <a:rPr lang="pt-BR" b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712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usadas para indicar elementos estruturais e, normalmente, um elemento é indicado por um par de </a:t>
            </a:r>
            <a:r>
              <a:rPr lang="pt-BR" dirty="0" err="1"/>
              <a:t>tags</a:t>
            </a:r>
            <a:r>
              <a:rPr lang="pt-BR" dirty="0"/>
              <a:t>:</a:t>
            </a:r>
            <a:br>
              <a:rPr lang="pt-BR" dirty="0"/>
            </a:br>
            <a:r>
              <a:rPr lang="pt-BR" b="1" dirty="0" err="1"/>
              <a:t>tag</a:t>
            </a:r>
            <a:r>
              <a:rPr lang="pt-BR" b="1" dirty="0"/>
              <a:t> inicial</a:t>
            </a:r>
            <a:r>
              <a:rPr lang="pt-BR" dirty="0"/>
              <a:t> e </a:t>
            </a:r>
            <a:r>
              <a:rPr lang="pt-BR" b="1" dirty="0" err="1"/>
              <a:t>tag</a:t>
            </a:r>
            <a:r>
              <a:rPr lang="pt-BR" b="1" dirty="0"/>
              <a:t> final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final possui um </a:t>
            </a:r>
            <a:r>
              <a:rPr lang="pt-BR" dirty="0" err="1"/>
              <a:t>caracter</a:t>
            </a:r>
            <a:r>
              <a:rPr lang="pt-BR" dirty="0"/>
              <a:t> ‘/’ antes do nome, que a diferencia da </a:t>
            </a:r>
            <a:r>
              <a:rPr lang="pt-BR" dirty="0" err="1"/>
              <a:t>tag</a:t>
            </a:r>
            <a:r>
              <a:rPr lang="pt-BR"/>
              <a:t> inicial.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7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pt-BR" dirty="0"/>
              <a:t>w3schools.com. </a:t>
            </a:r>
            <a:r>
              <a:rPr lang="pt-BR" b="1" dirty="0"/>
              <a:t>HTML Tutorial</a:t>
            </a:r>
            <a:r>
              <a:rPr lang="pt-BR" dirty="0"/>
              <a:t>. Disponível em: https://www.w3schools.com/html/</a:t>
            </a:r>
          </a:p>
        </p:txBody>
      </p:sp>
    </p:spTree>
    <p:extLst>
      <p:ext uri="{BB962C8B-B14F-4D97-AF65-F5344CB8AC3E}">
        <p14:creationId xmlns:p14="http://schemas.microsoft.com/office/powerpoint/2010/main" val="2484064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5178</TotalTime>
  <Words>273</Words>
  <Application>Microsoft Office PowerPoint</Application>
  <PresentationFormat>Widescreen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Helvetica</vt:lpstr>
      <vt:lpstr>Tema do Office</vt:lpstr>
      <vt:lpstr>HTML</vt:lpstr>
      <vt:lpstr>Introdução</vt:lpstr>
      <vt:lpstr>Introdução</vt:lpstr>
      <vt:lpstr>Exemplo</vt:lpstr>
      <vt:lpstr>Tags HTML</vt:lpstr>
      <vt:lpstr>Tags HTML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Augusto da Costa</dc:creator>
  <cp:lastModifiedBy>Salmo Marques da Silva Júnior</cp:lastModifiedBy>
  <cp:revision>446</cp:revision>
  <dcterms:created xsi:type="dcterms:W3CDTF">2017-01-10T17:35:04Z</dcterms:created>
  <dcterms:modified xsi:type="dcterms:W3CDTF">2020-05-08T19:59:29Z</dcterms:modified>
</cp:coreProperties>
</file>