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7" r:id="rId3"/>
    <p:sldId id="308" r:id="rId4"/>
    <p:sldId id="309" r:id="rId5"/>
    <p:sldId id="30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5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js.org/docs/tutorial/quick-st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electron/electron_menu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Electron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Electron</a:t>
            </a:r>
            <a:r>
              <a:rPr lang="pt-BR" dirty="0"/>
              <a:t> é um framework que possibilita o desenvolvimento de aplicações desktop usando </a:t>
            </a:r>
            <a:r>
              <a:rPr lang="pt-BR" dirty="0" err="1"/>
              <a:t>JavaScript</a:t>
            </a:r>
            <a:r>
              <a:rPr lang="pt-BR" dirty="0"/>
              <a:t>, HTML e CSS.</a:t>
            </a:r>
          </a:p>
          <a:p>
            <a:r>
              <a:rPr lang="pt-BR" dirty="0"/>
              <a:t>Normalmente, você desenvolve uma aplicação desktop para cada sistema operacional usando recursos nativos específicos.</a:t>
            </a:r>
          </a:p>
          <a:p>
            <a:r>
              <a:rPr lang="pt-BR" dirty="0" err="1"/>
              <a:t>Electron</a:t>
            </a:r>
            <a:r>
              <a:rPr lang="pt-BR" dirty="0"/>
              <a:t> torna possível escrever sua aplicação apenas uma vez usando tecnologias que você já conhece.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uma aplicação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Vá até o repositório desejado e: 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-y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uma aplicação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Vá até o repositório desejado e: 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-y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ELECTRON. </a:t>
            </a:r>
            <a:r>
              <a:rPr lang="pt-BR" b="1" dirty="0" err="1"/>
              <a:t>Quick</a:t>
            </a:r>
            <a:r>
              <a:rPr lang="pt-BR" b="1" dirty="0"/>
              <a:t> Start </a:t>
            </a:r>
            <a:r>
              <a:rPr lang="pt-BR" b="1" dirty="0" err="1"/>
              <a:t>Guide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https://www.electronjs.org/</a:t>
            </a:r>
            <a:r>
              <a:rPr lang="pt-BR" dirty="0" err="1">
                <a:hlinkClick r:id="rId3"/>
              </a:rPr>
              <a:t>docs</a:t>
            </a:r>
            <a:r>
              <a:rPr lang="pt-BR" dirty="0">
                <a:hlinkClick r:id="rId3"/>
              </a:rPr>
              <a:t>/tutorial/</a:t>
            </a:r>
            <a:r>
              <a:rPr lang="pt-BR" dirty="0" err="1">
                <a:hlinkClick r:id="rId3"/>
              </a:rPr>
              <a:t>quick</a:t>
            </a:r>
            <a:r>
              <a:rPr lang="pt-BR" dirty="0">
                <a:hlinkClick r:id="rId3"/>
              </a:rPr>
              <a:t>-start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Tutorialspoint</a:t>
            </a:r>
            <a:r>
              <a:rPr lang="pt-BR" dirty="0"/>
              <a:t>. </a:t>
            </a:r>
            <a:r>
              <a:rPr lang="pt-BR" b="1" dirty="0" err="1"/>
              <a:t>Electron</a:t>
            </a:r>
            <a:r>
              <a:rPr lang="pt-BR" b="1" dirty="0"/>
              <a:t> – Menus</a:t>
            </a:r>
            <a:r>
              <a:rPr lang="pt-BR" dirty="0"/>
              <a:t>. Disponível em: </a:t>
            </a:r>
            <a:r>
              <a:rPr lang="pt-BR" dirty="0">
                <a:hlinkClick r:id="rId4"/>
              </a:rPr>
              <a:t>https://www.tutorialspoint.com/electron/electron_menus.htm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165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Helvetica</vt:lpstr>
      <vt:lpstr>Tema do Office</vt:lpstr>
      <vt:lpstr>Electron</vt:lpstr>
      <vt:lpstr>Introdução</vt:lpstr>
      <vt:lpstr>Iniciando uma aplicação</vt:lpstr>
      <vt:lpstr>Iniciando uma aplicação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468</cp:revision>
  <dcterms:created xsi:type="dcterms:W3CDTF">2017-01-10T17:35:04Z</dcterms:created>
  <dcterms:modified xsi:type="dcterms:W3CDTF">2020-12-14T21:01:59Z</dcterms:modified>
</cp:coreProperties>
</file>