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8" r:id="rId3"/>
    <p:sldId id="353" r:id="rId4"/>
    <p:sldId id="35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unity3d.com/2019/06/13/navigating-unitys-multiplayer-netcode-transi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Jogos </a:t>
            </a:r>
            <a:r>
              <a:rPr lang="pt-BR" dirty="0" err="1" smtClean="0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UNet</a:t>
            </a:r>
            <a:r>
              <a:rPr lang="pt-BR" dirty="0" smtClean="0"/>
              <a:t> (</a:t>
            </a:r>
            <a:r>
              <a:rPr lang="pt-BR" dirty="0" err="1" smtClean="0"/>
              <a:t>Unity</a:t>
            </a:r>
            <a:r>
              <a:rPr lang="pt-BR" dirty="0" smtClean="0"/>
              <a:t> Networking)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de ferramentas e serviços </a:t>
            </a:r>
            <a:r>
              <a:rPr lang="pt-BR" dirty="0" err="1" smtClean="0"/>
              <a:t>multiplayer</a:t>
            </a:r>
            <a:r>
              <a:rPr lang="pt-BR" dirty="0" smtClean="0"/>
              <a:t> para desenvolvedores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UNet</a:t>
            </a:r>
            <a:r>
              <a:rPr lang="pt-BR" dirty="0" smtClean="0"/>
              <a:t> descontinuado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UNet</a:t>
            </a:r>
            <a:r>
              <a:rPr lang="pt-BR" dirty="0" smtClean="0"/>
              <a:t> não atende mais as necessidades de muitos dos criadores de jogos </a:t>
            </a:r>
            <a:r>
              <a:rPr lang="pt-BR" dirty="0" err="1" smtClean="0"/>
              <a:t>multiplayer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Concluiu se que para alcançar a performance, escalabilidade e segurança desejadas pelos criadores </a:t>
            </a:r>
            <a:r>
              <a:rPr lang="pt-BR" dirty="0" err="1" smtClean="0"/>
              <a:t>Unity</a:t>
            </a:r>
            <a:r>
              <a:rPr lang="pt-BR" dirty="0" smtClean="0"/>
              <a:t>, será necessário desenvolver uma nova tecnologia.</a:t>
            </a:r>
          </a:p>
          <a:p>
            <a:r>
              <a:rPr lang="pt-BR" dirty="0" smtClean="0"/>
              <a:t>Incluindo redes leves e rápidas, além de um modelo de servidor de jogos dedicado.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</a:t>
            </a:r>
            <a:r>
              <a:rPr lang="en-US" b="1" dirty="0" smtClean="0"/>
              <a:t>FAQ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https://</a:t>
            </a:r>
            <a:r>
              <a:rPr lang="en-US" dirty="0" smtClean="0"/>
              <a:t>support.unity3d.com/hc/en-us/articles/360001252086-UNet-Deprecation-FAQ.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</a:t>
            </a:r>
            <a:r>
              <a:rPr lang="en-US" dirty="0" smtClean="0"/>
              <a:t>Blog.</a:t>
            </a:r>
            <a:r>
              <a:rPr lang="en-US" b="1" dirty="0" smtClean="0"/>
              <a:t> Navigating </a:t>
            </a:r>
            <a:r>
              <a:rPr lang="en-US" b="1" dirty="0"/>
              <a:t>Unity’s multiplayer </a:t>
            </a:r>
            <a:r>
              <a:rPr lang="en-US" b="1" dirty="0" err="1"/>
              <a:t>Netcode</a:t>
            </a:r>
            <a:r>
              <a:rPr lang="en-US" b="1" dirty="0"/>
              <a:t> </a:t>
            </a:r>
            <a:r>
              <a:rPr lang="en-US" b="1" dirty="0" smtClean="0"/>
              <a:t>transition</a:t>
            </a:r>
            <a:r>
              <a:rPr lang="en-US" dirty="0" smtClean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pt-BR" dirty="0">
                <a:hlinkClick r:id="rId2"/>
              </a:rPr>
              <a:t>https://blogs.unity3d.com/2019/06/13/navigating-unitys-multiplayer-netcode-transition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112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294</cp:revision>
  <dcterms:created xsi:type="dcterms:W3CDTF">2017-01-10T17:35:04Z</dcterms:created>
  <dcterms:modified xsi:type="dcterms:W3CDTF">2019-08-20T00:43:27Z</dcterms:modified>
</cp:coreProperties>
</file>