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300" r:id="rId5"/>
    <p:sldId id="324" r:id="rId6"/>
    <p:sldId id="325" r:id="rId7"/>
    <p:sldId id="326" r:id="rId8"/>
    <p:sldId id="337" r:id="rId9"/>
    <p:sldId id="338" r:id="rId10"/>
    <p:sldId id="323" r:id="rId11"/>
    <p:sldId id="319" r:id="rId12"/>
    <p:sldId id="320" r:id="rId13"/>
    <p:sldId id="302" r:id="rId14"/>
    <p:sldId id="336" r:id="rId15"/>
    <p:sldId id="342" r:id="rId16"/>
    <p:sldId id="331" r:id="rId17"/>
    <p:sldId id="322" r:id="rId18"/>
    <p:sldId id="327" r:id="rId19"/>
    <p:sldId id="328" r:id="rId20"/>
    <p:sldId id="329" r:id="rId21"/>
    <p:sldId id="330" r:id="rId22"/>
    <p:sldId id="339" r:id="rId23"/>
    <p:sldId id="340" r:id="rId24"/>
    <p:sldId id="341" r:id="rId25"/>
    <p:sldId id="333" r:id="rId26"/>
    <p:sldId id="334" r:id="rId27"/>
    <p:sldId id="335" r:id="rId28"/>
    <p:sldId id="34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nstall/modify-visual-studi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unity3d.com/hc/en-us/articles/115005327866-How-do-I-develop-to-Xbox-platforms-" TargetMode="External"/><Relationship Id="rId2" Type="http://schemas.openxmlformats.org/officeDocument/2006/relationships/hyperlink" Target="https://docs.microsoft.com/pt-br/windows/uwp/xbox-apps/development-environment-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unity.com/threads/tips-and-tricks-for-building-for-uwp-and-deploying-to-xbox-one.395150/" TargetMode="External"/><Relationship Id="rId5" Type="http://schemas.openxmlformats.org/officeDocument/2006/relationships/hyperlink" Target="https://docs.microsoft.com/en-us/windows/uwp/xbox-apps/development-lanes-unity" TargetMode="External"/><Relationship Id="rId4" Type="http://schemas.openxmlformats.org/officeDocument/2006/relationships/hyperlink" Target="https://blogs.unity3d.com/2014/08/11/unity-for-xbox-one-is-he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windows/uwp/publish/opening-a-developer-ac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windows/uwp/xbox-apps/devkit-activ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realizar debug de um jogo no Xbox 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Gerar um projeto UWP no Unity 3D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Abra o projeto do seu jogo no Unity 3D e 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Settings</a:t>
            </a:r>
          </a:p>
        </p:txBody>
      </p:sp>
    </p:spTree>
    <p:extLst>
      <p:ext uri="{BB962C8B-B14F-4D97-AF65-F5344CB8AC3E}">
        <p14:creationId xmlns:p14="http://schemas.microsoft.com/office/powerpoint/2010/main" val="3299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/>
              <a:t>Universal Windows Platform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/>
              <a:t>;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0C6A6BFA-ACF6-4762-B3DF-2F2AAC0E7126}"/>
              </a:ext>
            </a:extLst>
          </p:cNvPr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75" y="1825626"/>
            <a:ext cx="4289841" cy="41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525987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Altere</a:t>
            </a:r>
            <a:r>
              <a:rPr lang="en-US" dirty="0" smtClean="0"/>
              <a:t> o valor de </a:t>
            </a:r>
            <a:r>
              <a:rPr lang="en-US" b="1" i="1" dirty="0" smtClean="0"/>
              <a:t>Build configuration</a:t>
            </a:r>
            <a:r>
              <a:rPr lang="en-US" dirty="0" smtClean="0"/>
              <a:t> para </a:t>
            </a:r>
            <a:r>
              <a:rPr lang="en-US" b="1" i="1" dirty="0" smtClean="0"/>
              <a:t>Debug</a:t>
            </a:r>
            <a:r>
              <a:rPr lang="en-US" dirty="0" smtClean="0"/>
              <a:t>, </a:t>
            </a:r>
            <a:r>
              <a:rPr lang="en-US" dirty="0" err="1" smtClean="0"/>
              <a:t>mantenha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 smtClean="0"/>
              <a:t>padrão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referente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i="1" dirty="0"/>
              <a:t>scripting backend (.NET)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Player Settings</a:t>
            </a:r>
            <a:r>
              <a:rPr lang="en-US" dirty="0"/>
              <a:t> e,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seção</a:t>
            </a:r>
            <a:r>
              <a:rPr lang="en-US" dirty="0"/>
              <a:t> </a:t>
            </a:r>
            <a:r>
              <a:rPr lang="en-US" b="1" i="1" dirty="0"/>
              <a:t>Other Settings</a:t>
            </a:r>
            <a:r>
              <a:rPr lang="en-US" dirty="0"/>
              <a:t> &gt;&gt; </a:t>
            </a:r>
            <a:r>
              <a:rPr lang="en-US" b="1" i="1" dirty="0"/>
              <a:t>Configuration</a:t>
            </a:r>
            <a:r>
              <a:rPr lang="en-US" dirty="0"/>
              <a:t>, </a:t>
            </a:r>
            <a:r>
              <a:rPr lang="en-US" dirty="0" err="1"/>
              <a:t>altere</a:t>
            </a:r>
            <a:r>
              <a:rPr lang="en-US" dirty="0"/>
              <a:t> o valor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b="1" i="1" dirty="0"/>
              <a:t>Scripting Backend</a:t>
            </a:r>
            <a:r>
              <a:rPr lang="en-US" dirty="0"/>
              <a:t> para </a:t>
            </a:r>
            <a:r>
              <a:rPr lang="en-US" b="1" i="1" dirty="0"/>
              <a:t>IL2CPP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Clique </a:t>
            </a:r>
            <a:r>
              <a:rPr lang="en-US" dirty="0"/>
              <a:t>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 smtClean="0"/>
              <a:t>Build.</a:t>
            </a:r>
            <a:endParaRPr lang="en-US" dirty="0"/>
          </a:p>
        </p:txBody>
      </p:sp>
      <p:sp>
        <p:nvSpPr>
          <p:cNvPr id="15" name="Título 4">
            <a:extLst>
              <a:ext uri="{FF2B5EF4-FFF2-40B4-BE49-F238E27FC236}">
                <a16:creationId xmlns:a16="http://schemas.microsoft.com/office/drawing/2014/main" id="{C9AD0CDE-CCEA-4084-A606-72C8A6D4C9F8}"/>
              </a:ext>
            </a:extLst>
          </p:cNvPr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426" y="1825625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342498"/>
          </a:xfrm>
        </p:spPr>
        <p:txBody>
          <a:bodyPr>
            <a:normAutofit/>
          </a:bodyPr>
          <a:lstStyle/>
          <a:p>
            <a:r>
              <a:rPr lang="pt-BR" dirty="0"/>
              <a:t>O Unity irá criar um projeto Universal Windows Platform (UWP) na pasta especificada. Abra esse projeto no Visual Studio*.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*Seu Visual Studio precisará de um </a:t>
            </a:r>
            <a:r>
              <a:rPr lang="pt-BR" i="1" dirty="0"/>
              <a:t>workload</a:t>
            </a:r>
            <a:r>
              <a:rPr lang="pt-BR" dirty="0"/>
              <a:t> específico para manipular esse projeto.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91" y="2537732"/>
            <a:ext cx="8178018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728747"/>
          </a:xfrm>
        </p:spPr>
        <p:txBody>
          <a:bodyPr>
            <a:normAutofit/>
          </a:bodyPr>
          <a:lstStyle/>
          <a:p>
            <a:r>
              <a:rPr lang="pt-BR" dirty="0"/>
              <a:t>Seu Visual Studio precisará do </a:t>
            </a:r>
            <a:r>
              <a:rPr lang="pt-BR" i="1" dirty="0"/>
              <a:t>workload</a:t>
            </a:r>
            <a:r>
              <a:rPr lang="pt-BR" dirty="0"/>
              <a:t> </a:t>
            </a:r>
            <a:r>
              <a:rPr lang="pt-BR" b="1" i="1" dirty="0"/>
              <a:t>Universal Windows Platform development</a:t>
            </a:r>
            <a:r>
              <a:rPr lang="pt-BR" dirty="0"/>
              <a:t> para manipular o projeto gerado. Veja como verificar ou realizar essa configuração no site abaixo:</a:t>
            </a:r>
          </a:p>
          <a:p>
            <a:r>
              <a:rPr lang="pt-BR" dirty="0">
                <a:hlinkClick r:id="rId2"/>
              </a:rPr>
              <a:t>https://docs.microsoft.com/en-us/visualstudio/install/modify-visual-studio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728747"/>
          </a:xfrm>
        </p:spPr>
        <p:txBody>
          <a:bodyPr>
            <a:normAutofit/>
          </a:bodyPr>
          <a:lstStyle/>
          <a:p>
            <a:r>
              <a:rPr lang="pt-BR" dirty="0" smtClean="0"/>
              <a:t>Caso o Visual Studio exiba a mensagem de erro abaixo ao tentar abrir o projeto, realize a instalação recomendada: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2729726"/>
            <a:ext cx="507753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74606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No </a:t>
            </a:r>
            <a:r>
              <a:rPr lang="pt-BR" dirty="0" smtClean="0"/>
              <a:t>painel </a:t>
            </a:r>
            <a:r>
              <a:rPr lang="pt-BR" b="1" i="1" dirty="0" smtClean="0"/>
              <a:t>Gerenciador de Soluções</a:t>
            </a:r>
            <a:r>
              <a:rPr lang="pt-BR" dirty="0" smtClean="0"/>
              <a:t>, clicar com o botão direito no projeto </a:t>
            </a:r>
            <a:r>
              <a:rPr lang="pt-BR" b="1" i="1" dirty="0" smtClean="0"/>
              <a:t>&lt;</a:t>
            </a:r>
            <a:r>
              <a:rPr lang="pt-BR" b="1" i="1" dirty="0" smtClean="0"/>
              <a:t>nome-do-projeto&gt; </a:t>
            </a:r>
            <a:r>
              <a:rPr lang="pt-BR" b="1" i="1" dirty="0" smtClean="0"/>
              <a:t>(Universal Windows)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smtClean="0"/>
              <a:t>abrir a caixa de diálogo </a:t>
            </a:r>
            <a:r>
              <a:rPr lang="pt-BR" b="1" i="1" dirty="0" smtClean="0"/>
              <a:t>Páginas de Propriedades da &lt;nome-do-projeto&gt;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34492"/>
          <a:stretch/>
        </p:blipFill>
        <p:spPr>
          <a:xfrm>
            <a:off x="2728913" y="3213664"/>
            <a:ext cx="6734175" cy="29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309397"/>
          </a:xfrm>
        </p:spPr>
        <p:txBody>
          <a:bodyPr>
            <a:normAutofit/>
          </a:bodyPr>
          <a:lstStyle/>
          <a:p>
            <a:r>
              <a:rPr lang="pt-BR" dirty="0"/>
              <a:t>No menu esquerdo, escolha a opção </a:t>
            </a:r>
            <a:r>
              <a:rPr lang="pt-BR" b="1" i="1" dirty="0" smtClean="0"/>
              <a:t>Depuração</a:t>
            </a:r>
            <a:r>
              <a:rPr lang="pt-BR" dirty="0" smtClean="0"/>
              <a:t> </a:t>
            </a:r>
            <a:r>
              <a:rPr lang="pt-BR" dirty="0"/>
              <a:t>para que as configurações de debug sejam visualizadas à direita. Altere os campos </a:t>
            </a:r>
            <a:r>
              <a:rPr lang="pt-BR" b="1" i="1" dirty="0" smtClean="0"/>
              <a:t>Configuração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 smtClean="0"/>
              <a:t>Debug</a:t>
            </a:r>
            <a:r>
              <a:rPr lang="pt-BR" smtClean="0"/>
              <a:t>, </a:t>
            </a:r>
            <a:r>
              <a:rPr lang="pt-BR" b="1" i="1" smtClean="0"/>
              <a:t>Plataforma</a:t>
            </a:r>
            <a:r>
              <a:rPr lang="pt-BR" smtClean="0"/>
              <a:t> </a:t>
            </a:r>
            <a:r>
              <a:rPr lang="pt-BR" dirty="0"/>
              <a:t>para </a:t>
            </a:r>
            <a:r>
              <a:rPr lang="pt-BR" b="1" i="1" dirty="0" smtClean="0"/>
              <a:t>x64</a:t>
            </a:r>
            <a:r>
              <a:rPr lang="pt-BR" dirty="0" smtClean="0"/>
              <a:t> e </a:t>
            </a:r>
            <a:r>
              <a:rPr lang="pt-BR" b="1" i="1" dirty="0" smtClean="0"/>
              <a:t>Depurador a iniciar</a:t>
            </a:r>
            <a:r>
              <a:rPr lang="pt-BR" dirty="0" smtClean="0"/>
              <a:t> para </a:t>
            </a:r>
            <a:r>
              <a:rPr lang="pt-BR" b="1" i="1" dirty="0" smtClean="0"/>
              <a:t>Computador Remoto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44639"/>
          <a:stretch/>
        </p:blipFill>
        <p:spPr>
          <a:xfrm>
            <a:off x="2614612" y="3593644"/>
            <a:ext cx="6962775" cy="2616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95D9D7-ACEA-4FBC-B94E-F19FBD096C29}"/>
              </a:ext>
            </a:extLst>
          </p:cNvPr>
          <p:cNvSpPr/>
          <p:nvPr/>
        </p:nvSpPr>
        <p:spPr>
          <a:xfrm>
            <a:off x="2674620" y="3920490"/>
            <a:ext cx="5128260" cy="2563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95D9D7-ACEA-4FBC-B94E-F19FBD096C29}"/>
              </a:ext>
            </a:extLst>
          </p:cNvPr>
          <p:cNvSpPr/>
          <p:nvPr/>
        </p:nvSpPr>
        <p:spPr>
          <a:xfrm>
            <a:off x="4381500" y="4205160"/>
            <a:ext cx="5128260" cy="46208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746061"/>
          </a:xfrm>
        </p:spPr>
        <p:txBody>
          <a:bodyPr>
            <a:normAutofit/>
          </a:bodyPr>
          <a:lstStyle/>
          <a:p>
            <a:r>
              <a:rPr lang="pt-BR" dirty="0"/>
              <a:t>Usando o IP atribuído ao Xbox 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7677-750E-4088-8BEA-B96B67B08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07" y="2112774"/>
            <a:ext cx="7270986" cy="4094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D2B13-73D4-4904-A284-924A1FAE6B36}"/>
              </a:ext>
            </a:extLst>
          </p:cNvPr>
          <p:cNvSpPr/>
          <p:nvPr/>
        </p:nvSpPr>
        <p:spPr>
          <a:xfrm>
            <a:off x="2500313" y="2157412"/>
            <a:ext cx="928687" cy="3190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242597"/>
          </a:xfrm>
        </p:spPr>
        <p:txBody>
          <a:bodyPr>
            <a:normAutofit/>
          </a:bodyPr>
          <a:lstStyle/>
          <a:p>
            <a:r>
              <a:rPr lang="pt-BR" dirty="0"/>
              <a:t>... Localize o console na rede, </a:t>
            </a:r>
            <a:r>
              <a:rPr lang="pt-BR" dirty="0" smtClean="0"/>
              <a:t>clicando em &lt;</a:t>
            </a:r>
            <a:r>
              <a:rPr lang="pt-BR" b="1" i="1" dirty="0" err="1" smtClean="0"/>
              <a:t>Locate</a:t>
            </a:r>
            <a:r>
              <a:rPr lang="pt-BR" b="1" i="1" dirty="0" smtClean="0"/>
              <a:t>...&gt;</a:t>
            </a:r>
            <a:r>
              <a:rPr lang="pt-BR" dirty="0" smtClean="0"/>
              <a:t> na propriedade </a:t>
            </a:r>
            <a:r>
              <a:rPr lang="pt-BR" b="1" i="1" dirty="0" smtClean="0"/>
              <a:t>Nome do Computador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5" y="2590305"/>
            <a:ext cx="7783011" cy="35437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574FE0-06C6-476A-A3E7-7B28FF1010FD}"/>
              </a:ext>
            </a:extLst>
          </p:cNvPr>
          <p:cNvSpPr/>
          <p:nvPr/>
        </p:nvSpPr>
        <p:spPr>
          <a:xfrm>
            <a:off x="4324349" y="4373340"/>
            <a:ext cx="5663157" cy="4953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realizar debug dos jogos criados no Unity 3D em um console Xbox One, por meio do Visual Studio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smtClean="0"/>
              <a:t>2019 </a:t>
            </a:r>
            <a:r>
              <a:rPr lang="pt-BR" dirty="0"/>
              <a:t>instalado em um computador com sistema operacional Windows 10.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Na caixa de diálogo </a:t>
            </a:r>
            <a:r>
              <a:rPr lang="pt-BR" b="1" i="1" dirty="0" smtClean="0"/>
              <a:t>Conexões Remotas</a:t>
            </a:r>
            <a:r>
              <a:rPr lang="pt-BR" dirty="0" smtClean="0"/>
              <a:t>, insira o IP do console no campo </a:t>
            </a:r>
            <a:r>
              <a:rPr lang="pt-BR" b="1" i="1" dirty="0" smtClean="0"/>
              <a:t>Endereço</a:t>
            </a:r>
            <a:r>
              <a:rPr lang="pt-BR" dirty="0" smtClean="0"/>
              <a:t> e clique </a:t>
            </a:r>
            <a:r>
              <a:rPr lang="pt-BR" dirty="0"/>
              <a:t>no botão </a:t>
            </a:r>
            <a:r>
              <a:rPr lang="pt-BR" b="1" i="1" dirty="0" smtClean="0"/>
              <a:t>Selecionar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5076"/>
          <a:stretch/>
        </p:blipFill>
        <p:spPr>
          <a:xfrm>
            <a:off x="4019550" y="2667000"/>
            <a:ext cx="4152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Na barra de ferramentas do Visual Studio, altere o combo </a:t>
            </a:r>
            <a:r>
              <a:rPr lang="pt-BR" b="1" i="1" dirty="0" smtClean="0"/>
              <a:t>Configurações da Solução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/>
              <a:t>Debug</a:t>
            </a:r>
            <a:r>
              <a:rPr lang="pt-BR" dirty="0"/>
              <a:t> e o combo </a:t>
            </a:r>
            <a:r>
              <a:rPr lang="pt-BR" b="1" i="1" dirty="0" err="1"/>
              <a:t>Solution</a:t>
            </a:r>
            <a:r>
              <a:rPr lang="pt-BR" b="1" i="1" dirty="0"/>
              <a:t> </a:t>
            </a:r>
            <a:r>
              <a:rPr lang="pt-BR" b="1" i="1" dirty="0" smtClean="0"/>
              <a:t>Plataformas da Solução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/>
              <a:t>x64</a:t>
            </a:r>
            <a:r>
              <a:rPr lang="pt-BR" dirty="0"/>
              <a:t> e execute o projeto clicando em </a:t>
            </a:r>
            <a:r>
              <a:rPr lang="pt-BR" b="1" i="1" dirty="0" smtClean="0"/>
              <a:t>Computador Remoto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2" y="3742821"/>
            <a:ext cx="10117336" cy="981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458C0-F5A4-41B9-8FA2-32C27B3743CC}"/>
              </a:ext>
            </a:extLst>
          </p:cNvPr>
          <p:cNvSpPr/>
          <p:nvPr/>
        </p:nvSpPr>
        <p:spPr>
          <a:xfrm>
            <a:off x="5162550" y="4228597"/>
            <a:ext cx="5238750" cy="4476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Durante o processo de compilação e envio de dados para o console, </a:t>
            </a:r>
            <a:r>
              <a:rPr lang="pt-BR" dirty="0" smtClean="0"/>
              <a:t>pode ser </a:t>
            </a:r>
            <a:r>
              <a:rPr lang="pt-BR" dirty="0"/>
              <a:t>solicitado o número PIN do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726CB-376C-4B1A-903D-7666364F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750658"/>
            <a:ext cx="5333333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Para localizar o número PIN do console, selecione </a:t>
            </a:r>
            <a:r>
              <a:rPr lang="pt-BR" b="1" i="1" dirty="0"/>
              <a:t>Show Visual Studio pin</a:t>
            </a:r>
            <a:r>
              <a:rPr lang="pt-BR" dirty="0"/>
              <a:t> no Xbox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FB1DE-4CFD-4BD1-8E37-6560BD33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43" b="56641"/>
          <a:stretch/>
        </p:blipFill>
        <p:spPr>
          <a:xfrm>
            <a:off x="2111829" y="2645272"/>
            <a:ext cx="7968343" cy="28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O número PIN será atualizado frequentemente em um curto intervalo de tempo.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42A0C-9C50-4BCE-BC41-B0147CB62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80" y="2608780"/>
            <a:ext cx="4087041" cy="35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Você pode ainda alterar as imagens usadas para criar os ícones e o splash inicial editando o arquivo de manifesto. Dê um duplo clique no arquivo </a:t>
            </a:r>
            <a:r>
              <a:rPr lang="pt-BR" b="1" i="1" dirty="0"/>
              <a:t>Package.appxmanifest</a:t>
            </a:r>
            <a:r>
              <a:rPr lang="pt-BR" dirty="0"/>
              <a:t>, no painel </a:t>
            </a:r>
            <a:r>
              <a:rPr lang="pt-BR" b="1" i="1" dirty="0" smtClean="0"/>
              <a:t>Gerenciador de Soluções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21" y="3310943"/>
            <a:ext cx="2974558" cy="31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/>
          </a:bodyPr>
          <a:lstStyle/>
          <a:p>
            <a:r>
              <a:rPr lang="pt-BR" dirty="0"/>
              <a:t>Na aba </a:t>
            </a:r>
            <a:r>
              <a:rPr lang="pt-BR" b="1" i="1" dirty="0" smtClean="0"/>
              <a:t>Ativos Visuais</a:t>
            </a:r>
            <a:r>
              <a:rPr lang="pt-BR" dirty="0" smtClean="0"/>
              <a:t>, </a:t>
            </a:r>
            <a:r>
              <a:rPr lang="pt-BR" dirty="0"/>
              <a:t>forneça uma imagem para o jogo com dimensões </a:t>
            </a:r>
            <a:r>
              <a:rPr lang="pt-BR" b="1" i="1" dirty="0"/>
              <a:t>400 x 400 px</a:t>
            </a:r>
            <a:r>
              <a:rPr lang="pt-BR" dirty="0"/>
              <a:t> e clique no botão </a:t>
            </a:r>
            <a:r>
              <a:rPr lang="pt-BR" b="1" i="1" dirty="0" smtClean="0"/>
              <a:t>Gerar</a:t>
            </a:r>
            <a:r>
              <a:rPr lang="pt-BR" dirty="0" smtClean="0"/>
              <a:t>. </a:t>
            </a:r>
            <a:r>
              <a:rPr lang="pt-BR" dirty="0"/>
              <a:t>A partir dessa imagem, serão geradas todas as imagens necessárias para ícones, nos diversos tamanhos.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6" y="3378208"/>
            <a:ext cx="6922169" cy="2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/>
          </a:bodyPr>
          <a:lstStyle/>
          <a:p>
            <a:r>
              <a:rPr lang="pt-BR" dirty="0"/>
              <a:t>As imagens geradas podem ser visualizadas logo abaixo na mesma aba. Caso visualize alguma mensagem de erro em alguma imagem específica, você poderá substituí-la individualmente.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37" y="3386081"/>
            <a:ext cx="7202527" cy="28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docs.microsoft.com/pt-br/windows/uwp/xbox-apps/development-environment-setup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support.unity3d.com/hc/en-us/articles/115005327866-How-do-I-develop-to-Xbox-platforms-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https://blogs.unity3d.com/2014/08/11/unity-for-xbox-one-is-here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docs.microsoft.com/en-us/windows/uwp/xbox-apps/development-lanes-unity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https://forum.unity.com/threads/tips-and-tricks-for-building-for-uwp-and-deploying-to-xbox-one.395150/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Criar uma conta de desenvolvedor;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Configurar o Xbox One;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Ativar o Modo Desenvolvedor no PC;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Gerar um projeto UWP no Unity 3D;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Realizar debug no Xbox One.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Criar uma conta de desenvolvedor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Será necessário criar uma conta de desenvolvedor Microsoft para testar aplicativos no formato UWP em um console Xbox One ou em dispositivos com Windows 10.</a:t>
            </a:r>
          </a:p>
          <a:p>
            <a:r>
              <a:rPr lang="pt-BR" dirty="0"/>
              <a:t>Para criar uma conta de desenvolvedor, siga as instruções da página a seguir:</a:t>
            </a:r>
          </a:p>
          <a:p>
            <a:r>
              <a:rPr lang="pt-BR" dirty="0">
                <a:hlinkClick r:id="rId2"/>
              </a:rPr>
              <a:t>https://docs.microsoft.com/pt-br/windows/uwp/publish/opening-a-developer-account</a:t>
            </a:r>
            <a:endParaRPr lang="pt-BR" dirty="0"/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551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Xbox One, faça o login usando sua conta de desenvolvedor. Após o login, é necessário ativar o </a:t>
            </a:r>
            <a:r>
              <a:rPr lang="pt-BR" b="1" i="1" dirty="0"/>
              <a:t>Modo de Desenvolvedor</a:t>
            </a:r>
            <a:r>
              <a:rPr lang="pt-BR" dirty="0"/>
              <a:t> em seu console.</a:t>
            </a:r>
          </a:p>
          <a:p>
            <a:r>
              <a:rPr lang="pt-BR" dirty="0"/>
              <a:t>Para ativar o </a:t>
            </a:r>
            <a:r>
              <a:rPr lang="pt-BR" b="1" i="1" dirty="0"/>
              <a:t>Modo de Desenvolvedor</a:t>
            </a:r>
            <a:r>
              <a:rPr lang="pt-BR" dirty="0"/>
              <a:t> em seu console, siga as instruções da página a seguir: </a:t>
            </a:r>
          </a:p>
          <a:p>
            <a:r>
              <a:rPr lang="pt-BR" dirty="0">
                <a:hlinkClick r:id="rId2"/>
              </a:rPr>
              <a:t>https://docs.microsoft.com/pt-br/windows/uwp/xbox-apps/devkit-activation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1475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vez ativado o </a:t>
            </a:r>
            <a:r>
              <a:rPr lang="pt-BR" b="1" i="1" dirty="0"/>
              <a:t>Modo de Desenvolvedor</a:t>
            </a:r>
            <a:r>
              <a:rPr lang="pt-BR" dirty="0"/>
              <a:t>, sempre que quiser realizar debug de um jogo no Xbox One, bastará logar com sua conta de desenvolvedor e acessar </a:t>
            </a:r>
            <a:r>
              <a:rPr lang="pt-BR" b="1" i="1" dirty="0"/>
              <a:t>My games &amp; apps</a:t>
            </a:r>
            <a:r>
              <a:rPr lang="pt-BR" dirty="0"/>
              <a:t> &gt;&gt; </a:t>
            </a:r>
            <a:r>
              <a:rPr lang="pt-BR" b="1" i="1" dirty="0"/>
              <a:t>Apps</a:t>
            </a:r>
            <a:r>
              <a:rPr lang="pt-BR" dirty="0"/>
              <a:t> &gt;&gt; </a:t>
            </a:r>
            <a:r>
              <a:rPr lang="pt-BR" b="1" i="1" dirty="0"/>
              <a:t>Settings</a:t>
            </a:r>
            <a:r>
              <a:rPr lang="pt-BR" dirty="0"/>
              <a:t> &gt;&gt; </a:t>
            </a:r>
            <a:r>
              <a:rPr lang="pt-BR" b="1" i="1" dirty="0"/>
              <a:t>Developer</a:t>
            </a:r>
            <a:r>
              <a:rPr lang="pt-BR" dirty="0"/>
              <a:t> &gt;&gt; </a:t>
            </a:r>
            <a:r>
              <a:rPr lang="pt-BR" b="1" i="1" dirty="0"/>
              <a:t>Developer Home*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*Em </a:t>
            </a:r>
            <a:r>
              <a:rPr lang="pt-BR" dirty="0" smtClean="0"/>
              <a:t>alguns consoles, na tela Home </a:t>
            </a:r>
            <a:r>
              <a:rPr lang="pt-BR" dirty="0"/>
              <a:t>é exibido um atalho direto para a </a:t>
            </a:r>
            <a:r>
              <a:rPr lang="pt-BR" b="1" i="1" dirty="0" err="1" smtClean="0"/>
              <a:t>Dev</a:t>
            </a:r>
            <a:r>
              <a:rPr lang="pt-BR" b="1" i="1" dirty="0" smtClean="0"/>
              <a:t> </a:t>
            </a:r>
            <a:r>
              <a:rPr lang="pt-BR" b="1" i="1" dirty="0"/>
              <a:t>Home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</a:t>
            </a:r>
            <a:r>
              <a:rPr lang="pt-BR" b="1" i="1" dirty="0"/>
              <a:t>Developer Home</a:t>
            </a:r>
            <a:r>
              <a:rPr lang="pt-BR" dirty="0"/>
              <a:t>, habilite uma conta para testes. Preferencialmente, habilite a conta de desenvolvedor.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0D5A4-21B2-49FF-9674-5E55AF363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41" y="2470222"/>
            <a:ext cx="6703918" cy="37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 Ativar o Modo Desenvolvedor no PC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necessário ativar o </a:t>
            </a:r>
            <a:r>
              <a:rPr lang="pt-BR" b="1" i="1" dirty="0"/>
              <a:t>Modo Devenvolvedor</a:t>
            </a:r>
            <a:r>
              <a:rPr lang="pt-BR" dirty="0"/>
              <a:t> em seu computador mesmo que você não pretenda realizar debug do jogo, como aplicativo da Windows Store, em seu computador. Siga o caminho abaixo para ativá-lo:</a:t>
            </a:r>
          </a:p>
          <a:p>
            <a:r>
              <a:rPr lang="pt-BR" b="1" i="1" dirty="0"/>
              <a:t>Start Menu</a:t>
            </a:r>
            <a:r>
              <a:rPr lang="pt-BR" dirty="0"/>
              <a:t> &gt;&gt; </a:t>
            </a:r>
            <a:r>
              <a:rPr lang="pt-BR" b="1" i="1" dirty="0"/>
              <a:t>Settings</a:t>
            </a:r>
            <a:r>
              <a:rPr lang="pt-BR" dirty="0"/>
              <a:t> &gt;&gt; </a:t>
            </a:r>
            <a:r>
              <a:rPr lang="pt-BR" b="1" i="1" dirty="0"/>
              <a:t>Update &amp; Security</a:t>
            </a:r>
            <a:r>
              <a:rPr lang="pt-BR" dirty="0"/>
              <a:t> &gt;&gt; </a:t>
            </a:r>
            <a:br>
              <a:rPr lang="pt-BR" dirty="0"/>
            </a:br>
            <a:r>
              <a:rPr lang="pt-BR" b="1" i="1" dirty="0"/>
              <a:t>For developers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9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 Ativar o Modo Desenvolvedor no PC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Nessa tela, selecione a opção </a:t>
            </a:r>
            <a:r>
              <a:rPr lang="pt-BR" b="1" i="1" dirty="0"/>
              <a:t>Developer mode</a:t>
            </a:r>
            <a:r>
              <a:rPr lang="pt-BR" dirty="0"/>
              <a:t>. O erro exibido na imagem não influencia na atividade de debug.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2DDD9-1D99-42C5-A5D1-8ABE9A6F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65" y="2627218"/>
            <a:ext cx="5317671" cy="3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1045</Words>
  <Application>Microsoft Office PowerPoint</Application>
  <PresentationFormat>Widescreen</PresentationFormat>
  <Paragraphs>83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Helvetica</vt:lpstr>
      <vt:lpstr>Tema do Office</vt:lpstr>
      <vt:lpstr>Como realizar debug de um jogo no Xbox One</vt:lpstr>
      <vt:lpstr>Apresentação</vt:lpstr>
      <vt:lpstr>Passo a passo</vt:lpstr>
      <vt:lpstr>1. Criar uma conta de desenvolvedor</vt:lpstr>
      <vt:lpstr>2. Configurar o Xbox One</vt:lpstr>
      <vt:lpstr>2. Configurar o Xbox One</vt:lpstr>
      <vt:lpstr>2. Configurar o Xbox One</vt:lpstr>
      <vt:lpstr>3. Ativar o Modo Desenvolvedor no PC</vt:lpstr>
      <vt:lpstr>3. Ativar o Modo Desenvolvedor no PC</vt:lpstr>
      <vt:lpstr>4. Gerar um projeto UWP no Unity 3D</vt:lpstr>
      <vt:lpstr>Apresentação do PowerPoint</vt:lpstr>
      <vt:lpstr>Apresentação do PowerPoint</vt:lpstr>
      <vt:lpstr>4. Gerar um projeto UWP no Unity 3D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251</cp:revision>
  <dcterms:created xsi:type="dcterms:W3CDTF">2017-01-10T17:35:04Z</dcterms:created>
  <dcterms:modified xsi:type="dcterms:W3CDTF">2019-05-30T18:14:11Z</dcterms:modified>
</cp:coreProperties>
</file>