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23" r:id="rId44"/>
    <p:sldId id="302" r:id="rId45"/>
    <p:sldId id="296" r:id="rId46"/>
    <p:sldId id="304" r:id="rId47"/>
    <p:sldId id="314" r:id="rId48"/>
    <p:sldId id="308" r:id="rId49"/>
    <p:sldId id="306" r:id="rId50"/>
    <p:sldId id="307" r:id="rId51"/>
    <p:sldId id="309" r:id="rId52"/>
    <p:sldId id="310" r:id="rId53"/>
    <p:sldId id="311" r:id="rId54"/>
    <p:sldId id="312" r:id="rId55"/>
    <p:sldId id="297" r:id="rId56"/>
    <p:sldId id="317" r:id="rId57"/>
    <p:sldId id="322" r:id="rId58"/>
    <p:sldId id="320" r:id="rId59"/>
    <p:sldId id="324" r:id="rId60"/>
    <p:sldId id="319" r:id="rId61"/>
    <p:sldId id="321" r:id="rId62"/>
    <p:sldId id="318" r:id="rId63"/>
    <p:sldId id="325" r:id="rId64"/>
    <p:sldId id="313" r:id="rId65"/>
    <p:sldId id="327" r:id="rId66"/>
    <p:sldId id="328" r:id="rId67"/>
    <p:sldId id="326" r:id="rId68"/>
    <p:sldId id="329" r:id="rId69"/>
    <p:sldId id="330" r:id="rId70"/>
    <p:sldId id="298" r:id="rId71"/>
    <p:sldId id="331" r:id="rId72"/>
    <p:sldId id="332" r:id="rId73"/>
    <p:sldId id="315" r:id="rId74"/>
    <p:sldId id="333" r:id="rId75"/>
    <p:sldId id="299" r:id="rId76"/>
    <p:sldId id="300" r:id="rId77"/>
    <p:sldId id="301" r:id="rId7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6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60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15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1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35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668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18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1457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447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2917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745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spc="-1" dirty="0">
                <a:solidFill>
                  <a:srgbClr val="1F4E79"/>
                </a:solidFill>
              </a:rPr>
              <a:t>Um aplicativo Web executa uma requisição </a:t>
            </a:r>
            <a:r>
              <a:rPr lang="pt-BR" sz="2000" spc="-1" dirty="0" err="1">
                <a:solidFill>
                  <a:srgbClr val="1F4E79"/>
                </a:solidFill>
              </a:rPr>
              <a:t>cross-origin</a:t>
            </a:r>
            <a:r>
              <a:rPr lang="pt-BR" sz="2000" spc="-1" dirty="0">
                <a:solidFill>
                  <a:srgbClr val="1F4E79"/>
                </a:solidFill>
              </a:rPr>
              <a:t> HTTP ao solicitar um recurso que tenha uma origem diferente (domínio, protocolo e porta) da sua própria origem.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693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cors#readm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Liberando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logon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DA54C-F2C5-471D-B069-937A845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86" y="2002797"/>
            <a:ext cx="3416146" cy="396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FF91E8-459A-4320-BBAC-0D0A957F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5" y="3150116"/>
            <a:ext cx="450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Express, uma rota </a:t>
            </a:r>
            <a:r>
              <a:rPr lang="en-US" sz="3200" spc="-1" dirty="0" err="1">
                <a:solidFill>
                  <a:srgbClr val="1F4E79"/>
                </a:solidFill>
              </a:rPr>
              <a:t>associa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método</a:t>
            </a:r>
            <a:r>
              <a:rPr lang="en-US" sz="3200" spc="-1" dirty="0">
                <a:solidFill>
                  <a:srgbClr val="1F4E79"/>
                </a:solidFill>
              </a:rPr>
              <a:t> HTTP (GET, POST, PUT, DELETE, etc.),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URL, 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dada </a:t>
            </a:r>
            <a:r>
              <a:rPr lang="en-US" sz="3200" spc="-1" dirty="0" err="1">
                <a:solidFill>
                  <a:srgbClr val="1F4E79"/>
                </a:solidFill>
              </a:rPr>
              <a:t>função</a:t>
            </a:r>
            <a:r>
              <a:rPr lang="en-US" sz="3200" spc="-1" dirty="0">
                <a:solidFill>
                  <a:srgbClr val="1F4E79"/>
                </a:solidFill>
              </a:rPr>
              <a:t> que é </a:t>
            </a:r>
            <a:r>
              <a:rPr lang="pt-BR" sz="3200" spc="-1" dirty="0">
                <a:solidFill>
                  <a:srgbClr val="1F4E79"/>
                </a:solidFill>
              </a:rPr>
              <a:t>chamada para tratar a uma requisição.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(e altere o valor de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em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package.json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0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que estão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objeto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realize as modificações como exemplificado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productsRouter.get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Para criptografar as senhas dos usuários usaremos o pacote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bcryptjs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Execute o comando abaixo para instalar o pacote: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Criptografe as senhas antes salvar no DB:</a:t>
            </a:r>
            <a:endParaRPr lang="pt-BR" sz="3200" spc="-1" dirty="0">
              <a:solidFill>
                <a:srgbClr val="1F4E79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bcryptjs.hash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8) 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User.create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530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 função de validação de credenciais pode ser implementada junto com outras funções de controle de sessão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Assim, podemos criar um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</a:rPr>
              <a:t> definiremos uma rota POST que, primeiro, recupera a senha armazenada: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57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Depois compara com a senha fornecida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bcryptjs.compare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e/ou senha incorreto(s).’}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);</a:t>
            </a:r>
          </a:p>
        </p:txBody>
      </p:sp>
    </p:spTree>
    <p:extLst>
      <p:ext uri="{BB962C8B-B14F-4D97-AF65-F5344CB8AC3E}">
        <p14:creationId xmlns:p14="http://schemas.microsoft.com/office/powerpoint/2010/main" val="272303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Geração de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81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jsonwebtoken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Retorne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gerado junto com as informações do usuário: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jwt.sign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user.id.toString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expiresIn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'1d',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2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Verificando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um middleware 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verificar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recebido: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request.headers.authorization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authHeader.split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jwt.verify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'Token inválido’});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4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Especificando rotas autenticadas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middleware deve ser executado apenas em rotas autenticadas: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76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Cross-</a:t>
            </a:r>
            <a:r>
              <a:rPr lang="pt-BR" sz="3200" spc="-1" dirty="0" err="1">
                <a:solidFill>
                  <a:srgbClr val="1F4E79"/>
                </a:solidFill>
              </a:rPr>
              <a:t>Origin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Resource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Sharing</a:t>
            </a:r>
            <a:r>
              <a:rPr lang="pt-BR" sz="3200" spc="-1" dirty="0">
                <a:solidFill>
                  <a:srgbClr val="1F4E79"/>
                </a:solidFill>
              </a:rPr>
              <a:t> (Compartilhamento de recursos com origens diferentes) é um mecanismo que usa cabeçalhos adicionais HTTP para informar a um navegador que permita que um aplicativo Web seja executado em uma origem (domínio) com permissão para acessar recursos selecionados de um servidor em uma origem distinta.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56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init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–y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8591</TotalTime>
  <Words>3636</Words>
  <Application>Microsoft Office PowerPoint</Application>
  <PresentationFormat>Widescreen</PresentationFormat>
  <Paragraphs>486</Paragraphs>
  <Slides>76</Slides>
  <Notes>76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76</vt:i4>
      </vt:variant>
    </vt:vector>
  </HeadingPairs>
  <TitlesOfParts>
    <vt:vector size="87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582</cp:revision>
  <dcterms:created xsi:type="dcterms:W3CDTF">2017-01-10T17:35:04Z</dcterms:created>
  <dcterms:modified xsi:type="dcterms:W3CDTF">2021-07-16T01:30:22Z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