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9" r:id="rId3"/>
    <p:sldId id="304" r:id="rId4"/>
    <p:sldId id="305" r:id="rId5"/>
    <p:sldId id="306" r:id="rId6"/>
    <p:sldId id="30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test/getting-started-with-unit-testing?view=vs-2019" TargetMode="External"/><Relationship Id="rId2" Type="http://schemas.openxmlformats.org/officeDocument/2006/relationships/hyperlink" Target="https://docs.microsoft.com/pt-br/visualstudio/test/walkthrough-creating-and-running-unit-tests-for-managed-code?view=vs-20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microsoft.visualstudio.testtools.unittesting.assert?view=mstest-net-1.2.0" TargetMode="External"/><Relationship Id="rId5" Type="http://schemas.openxmlformats.org/officeDocument/2006/relationships/hyperlink" Target="https://docs.microsoft.com/en-us/visualstudio/test/unit-test-your-code?view=vs-2019" TargetMode="External"/><Relationship Id="rId4" Type="http://schemas.openxmlformats.org/officeDocument/2006/relationships/hyperlink" Target="https://docs.microsoft.com/pt-br/visualstudio/test/unit-test-basics?view=vs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r>
              <a:rPr lang="pt-BR" dirty="0" smtClean="0"/>
              <a:t>Visual 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Caixa Branca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contrário do teste da caixa preta, o teste da caixa branca visa avaliar a estrutura de um software, motivo pelo qual também é conhecido como teste </a:t>
            </a:r>
            <a:r>
              <a:rPr lang="pt-BR" dirty="0" smtClean="0"/>
              <a:t>estrutural.</a:t>
            </a:r>
          </a:p>
          <a:p>
            <a:r>
              <a:rPr lang="pt-BR" dirty="0" smtClean="0"/>
              <a:t>Aqui </a:t>
            </a:r>
            <a:r>
              <a:rPr lang="pt-BR" dirty="0"/>
              <a:t>são analisados os componentes internos de um programa para encontrar possíveis falhas que venham a prejudicá-lo durante o seu uso, especialmente pelo usuário </a:t>
            </a:r>
            <a:r>
              <a:rPr lang="pt-BR" dirty="0" smtClean="0"/>
              <a:t>final.</a:t>
            </a:r>
          </a:p>
          <a:p>
            <a:r>
              <a:rPr lang="pt-BR" dirty="0" smtClean="0"/>
              <a:t>Avalia-se </a:t>
            </a:r>
            <a:r>
              <a:rPr lang="pt-BR" dirty="0"/>
              <a:t>a operação interna, os códigos-fontes do software.</a:t>
            </a:r>
          </a:p>
        </p:txBody>
      </p:sp>
    </p:spTree>
    <p:extLst>
      <p:ext uri="{BB962C8B-B14F-4D97-AF65-F5344CB8AC3E}">
        <p14:creationId xmlns:p14="http://schemas.microsoft.com/office/powerpoint/2010/main" val="12382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Unitário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</a:t>
            </a:r>
            <a:r>
              <a:rPr lang="en-US" dirty="0" smtClean="0"/>
              <a:t> testes </a:t>
            </a:r>
            <a:r>
              <a:rPr lang="pt-BR" dirty="0" smtClean="0"/>
              <a:t>unitários</a:t>
            </a:r>
            <a:r>
              <a:rPr lang="en-US" dirty="0" smtClean="0"/>
              <a:t> </a:t>
            </a:r>
            <a:r>
              <a:rPr lang="pt-BR" dirty="0" smtClean="0"/>
              <a:t>geralmente</a:t>
            </a:r>
            <a:r>
              <a:rPr lang="en-US" dirty="0" smtClean="0"/>
              <a:t> </a:t>
            </a:r>
            <a:r>
              <a:rPr lang="pt-BR" dirty="0" smtClean="0"/>
              <a:t>exercitam</a:t>
            </a:r>
            <a:r>
              <a:rPr lang="en-US" dirty="0" smtClean="0"/>
              <a:t> as </a:t>
            </a:r>
            <a:r>
              <a:rPr lang="pt-BR" dirty="0" smtClean="0"/>
              <a:t>funcionalidades</a:t>
            </a:r>
            <a:r>
              <a:rPr lang="en-US" dirty="0" smtClean="0"/>
              <a:t> das </a:t>
            </a:r>
            <a:r>
              <a:rPr lang="pt-BR" dirty="0" smtClean="0"/>
              <a:t>menores</a:t>
            </a:r>
            <a:r>
              <a:rPr lang="en-US" dirty="0" smtClean="0"/>
              <a:t> </a:t>
            </a:r>
            <a:r>
              <a:rPr lang="pt-BR" dirty="0" smtClean="0"/>
              <a:t>unidades</a:t>
            </a:r>
            <a:r>
              <a:rPr lang="en-US" dirty="0" smtClean="0"/>
              <a:t> de </a:t>
            </a:r>
            <a:r>
              <a:rPr lang="pt-BR" dirty="0" smtClean="0"/>
              <a:t>código que se podem ser testadas (como métodos, classes ou</a:t>
            </a:r>
            <a:r>
              <a:rPr lang="en-US" dirty="0" smtClean="0"/>
              <a:t> </a:t>
            </a:r>
            <a:r>
              <a:rPr lang="pt-BR" dirty="0" smtClean="0"/>
              <a:t>componentes</a:t>
            </a:r>
            <a:r>
              <a:rPr lang="en-US" dirty="0" smtClean="0"/>
              <a:t>) de forma </a:t>
            </a:r>
            <a:r>
              <a:rPr lang="pt-BR" dirty="0" smtClean="0"/>
              <a:t>repetitiva</a:t>
            </a:r>
            <a:r>
              <a:rPr lang="en-US" dirty="0" smtClean="0"/>
              <a:t>.</a:t>
            </a:r>
          </a:p>
          <a:p>
            <a:r>
              <a:rPr lang="pt-BR" dirty="0" smtClean="0"/>
              <a:t>Você deve criar testes unitários quando precisar verificar a lógica de código específico em seu aplicativo.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02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de um Método de Teste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Um método de teste deve atender aos seguintes requisitos: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Estar anotado com o atributo </a:t>
            </a:r>
            <a:r>
              <a:rPr lang="pt-BR" b="1" i="1" dirty="0" smtClean="0"/>
              <a:t>[</a:t>
            </a:r>
            <a:r>
              <a:rPr lang="pt-BR" b="1" i="1" dirty="0" err="1" smtClean="0"/>
              <a:t>TestMethod</a:t>
            </a:r>
            <a:r>
              <a:rPr lang="pt-BR" b="1" i="1" dirty="0" smtClean="0"/>
              <a:t>]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Retornar </a:t>
            </a:r>
            <a:r>
              <a:rPr lang="pt-BR" dirty="0" err="1" smtClean="0"/>
              <a:t>void</a:t>
            </a:r>
            <a:r>
              <a:rPr lang="pt-BR" dirty="0" smtClean="0"/>
              <a:t>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Não ter parâmetros.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24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Assert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coleção de classes utilitárias para testar várias condições em testes unitários. Se a condição que estiver sendo testada não for atendida, uma exceção é lançada.</a:t>
            </a:r>
          </a:p>
          <a:p>
            <a:r>
              <a:rPr lang="pt-BR" b="1" i="1" dirty="0" err="1"/>
              <a:t>public</a:t>
            </a:r>
            <a:r>
              <a:rPr lang="pt-BR" b="1" i="1" dirty="0"/>
              <a:t> </a:t>
            </a:r>
            <a:r>
              <a:rPr lang="pt-BR" b="1" i="1" dirty="0" err="1"/>
              <a:t>sealed</a:t>
            </a:r>
            <a:r>
              <a:rPr lang="pt-BR" b="1" i="1" dirty="0"/>
              <a:t> </a:t>
            </a:r>
            <a:r>
              <a:rPr lang="pt-BR" b="1" i="1" dirty="0" err="1"/>
              <a:t>class</a:t>
            </a:r>
            <a:r>
              <a:rPr lang="pt-BR" b="1" i="1" dirty="0"/>
              <a:t> </a:t>
            </a:r>
            <a:r>
              <a:rPr lang="pt-BR" b="1" i="1" dirty="0" err="1" smtClean="0"/>
              <a:t>Assert</a:t>
            </a:r>
            <a:endParaRPr lang="pt-BR" b="1" i="1" dirty="0" smtClean="0"/>
          </a:p>
          <a:p>
            <a:r>
              <a:rPr lang="pt-BR" dirty="0" smtClean="0"/>
              <a:t>O modificador </a:t>
            </a:r>
            <a:r>
              <a:rPr lang="pt-BR" dirty="0" err="1" smtClean="0"/>
              <a:t>sealed</a:t>
            </a:r>
            <a:r>
              <a:rPr lang="pt-BR" dirty="0" smtClean="0"/>
              <a:t> impede que outras classes herdem da classe </a:t>
            </a:r>
            <a:r>
              <a:rPr lang="pt-BR" dirty="0" err="1" smtClean="0"/>
              <a:t>Assert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57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Microsoft. </a:t>
            </a:r>
            <a:r>
              <a:rPr lang="pt-BR" b="1" dirty="0"/>
              <a:t>Passo a passo: Criar e executar testes de unidade para código </a:t>
            </a:r>
            <a:r>
              <a:rPr lang="pt-BR" b="1" dirty="0" smtClean="0"/>
              <a:t>gerenciado</a:t>
            </a:r>
            <a:r>
              <a:rPr lang="pt-BR" dirty="0" smtClean="0"/>
              <a:t>. Documentos do Visual Studio. Disponível em: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docs.microsoft.com/pt-br/visualstudio/test/walkthrough-creating-and-running-unit-tests-for-managed-code?view=vs-2019</a:t>
            </a:r>
            <a:r>
              <a:rPr lang="pt-BR" dirty="0" smtClean="0"/>
              <a:t>.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Microsoft. </a:t>
            </a:r>
            <a:r>
              <a:rPr lang="en-US" b="1" dirty="0"/>
              <a:t>Get started with unit testing</a:t>
            </a:r>
            <a:r>
              <a:rPr lang="pt-BR" dirty="0" smtClean="0"/>
              <a:t>. Visual Studio Docs. Disponível em: </a:t>
            </a:r>
            <a:r>
              <a:rPr lang="pt-BR" dirty="0" smtClean="0">
                <a:hlinkClick r:id="rId3"/>
              </a:rPr>
              <a:t>https://docs.microsoft.com/en-us/visualstudio/test/getting-started-with-unit-testing?view=vs-2019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Microsoft</a:t>
            </a:r>
            <a:r>
              <a:rPr lang="pt-BR" dirty="0"/>
              <a:t>. </a:t>
            </a:r>
            <a:r>
              <a:rPr lang="pt-BR" b="1" dirty="0"/>
              <a:t>Noções básicas de teste de </a:t>
            </a:r>
            <a:r>
              <a:rPr lang="pt-BR" b="1" dirty="0" smtClean="0"/>
              <a:t>unidade</a:t>
            </a:r>
            <a:r>
              <a:rPr lang="pt-BR" dirty="0" smtClean="0"/>
              <a:t>. </a:t>
            </a:r>
            <a:r>
              <a:rPr lang="pt-BR" dirty="0"/>
              <a:t>Documentos do Visual </a:t>
            </a:r>
            <a:r>
              <a:rPr lang="pt-BR" dirty="0" smtClean="0"/>
              <a:t>Studio. </a:t>
            </a:r>
            <a:r>
              <a:rPr lang="pt-BR" dirty="0"/>
              <a:t>Disponível </a:t>
            </a:r>
            <a:r>
              <a:rPr lang="pt-BR" dirty="0" smtClean="0"/>
              <a:t>em: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docs.microsoft.com/pt-br/visualstudio/test/unit-test-basics?view=vs-2019</a:t>
            </a:r>
            <a:r>
              <a:rPr lang="pt-BR" dirty="0" smtClean="0"/>
              <a:t>.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Microsoft. </a:t>
            </a:r>
            <a:r>
              <a:rPr lang="pt-BR" b="1" dirty="0"/>
              <a:t>Unit </a:t>
            </a:r>
            <a:r>
              <a:rPr lang="pt-BR" b="1" dirty="0" err="1"/>
              <a:t>test</a:t>
            </a:r>
            <a:r>
              <a:rPr lang="pt-BR" b="1" dirty="0"/>
              <a:t> </a:t>
            </a:r>
            <a:r>
              <a:rPr lang="pt-BR" b="1" dirty="0" err="1"/>
              <a:t>your</a:t>
            </a:r>
            <a:r>
              <a:rPr lang="pt-BR" b="1" dirty="0"/>
              <a:t> </a:t>
            </a:r>
            <a:r>
              <a:rPr lang="pt-BR" b="1" dirty="0" err="1" smtClean="0"/>
              <a:t>code</a:t>
            </a:r>
            <a:r>
              <a:rPr lang="pt-BR" dirty="0" smtClean="0"/>
              <a:t>. </a:t>
            </a:r>
            <a:r>
              <a:rPr lang="pt-BR" dirty="0"/>
              <a:t>Visual Studio </a:t>
            </a:r>
            <a:r>
              <a:rPr lang="pt-BR" dirty="0" smtClean="0"/>
              <a:t>Docs. </a:t>
            </a:r>
            <a:r>
              <a:rPr lang="pt-BR" dirty="0"/>
              <a:t>Disponível </a:t>
            </a:r>
            <a:r>
              <a:rPr lang="pt-BR" dirty="0"/>
              <a:t>em: </a:t>
            </a:r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docs.microsoft.com/en-us/visualstudio/test/unit-test-your-code?view=vs-2019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Microsoft. </a:t>
            </a:r>
            <a:r>
              <a:rPr lang="pt-BR" b="1" dirty="0" err="1" smtClean="0"/>
              <a:t>Assert</a:t>
            </a:r>
            <a:r>
              <a:rPr lang="pt-BR" b="1" dirty="0" smtClean="0"/>
              <a:t> Class</a:t>
            </a:r>
            <a:r>
              <a:rPr lang="pt-BR" dirty="0" smtClean="0"/>
              <a:t>. Docs. Disponível em: </a:t>
            </a:r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docs.microsoft.com/en-us/dotnet/api/microsoft.visualstudio.testtools.unittesting.assert?view=mstest-net-1.2.0</a:t>
            </a:r>
            <a:endParaRPr lang="pt-BR" dirty="0" smtClean="0"/>
          </a:p>
          <a:p>
            <a:pPr algn="l"/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745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305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Tema do Office</vt:lpstr>
      <vt:lpstr>Testes Unitários</vt:lpstr>
      <vt:lpstr>Teste de Caixa Branca</vt:lpstr>
      <vt:lpstr>Teste Unitário</vt:lpstr>
      <vt:lpstr>Requisitos de um Método de Teste</vt:lpstr>
      <vt:lpstr>Classe Assert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155</cp:revision>
  <dcterms:created xsi:type="dcterms:W3CDTF">2017-01-10T17:35:04Z</dcterms:created>
  <dcterms:modified xsi:type="dcterms:W3CDTF">2019-08-03T15:09:32Z</dcterms:modified>
</cp:coreProperties>
</file>