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A4FF616-5994-4465-9CA3-421250B5014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6FD1F4-BB17-445F-8CC8-8074B663E8A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867E54-423A-4910-9306-8102FB59D00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B7D90D-8837-493C-ACC7-552C450849F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B56F3F-A127-4A33-B391-0DA6ED0E6BF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82B5888-983F-40FB-847C-51E155F0BE4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48219D-6756-4A0E-B5DA-EA49BBB9797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9238D6-A12A-4D5E-A4C6-B6AAA80660E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133DED-539A-4713-9CA5-488EB657C20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B81157-02FC-4F66-BFFE-D7EAFB7A17A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94983B-A2E1-430C-9EE2-73D7C01BD16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F031EC-8F2B-44D8-9F81-56F61F5A238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4CE900-3AD5-413C-9AA2-183105B040A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2F05C8-9834-4915-9219-9243F44C837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765B36-02EC-4C71-8CCD-C4F62A1831A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DB4553-F765-459B-BFD1-5A8CB4AA084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799B27-44F8-4663-BE19-BF8C0A5DAE5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B9C526-2C5B-46A7-B750-FDF1534252B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BA0D49-816B-416A-B624-9F13CAF48C6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A59E7F-C5EA-4C73-AFFC-B4EE325A1AF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8A13AF-2F02-4524-9D81-EBF3E9C7A6B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FF5265-215A-40A9-878F-0F0881D1ACE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Por padrão o express não interpreta os dados recebidos no formato json.</a:t>
            </a: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Então, adicionar app.use(express.json());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666DD1-A622-4B58-889D-B61F874DBB3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778A65-50D0-4B33-A3C4-3FFA1067152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const products = [];</a:t>
            </a: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yarn add uuid</a:t>
            </a: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import { v4 } from 'uuid';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FE2393-8919-4F67-9A1E-B0D4E0DBFA3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D01BB1-7CFC-45AD-A705-9C48A269278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2AA85F-6430-4C27-BBE8-1B66F8D1D90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7F1891-6260-4B38-B1E6-52539A37987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4CDA42-5E23-4218-9BE8-1EE34D8CC83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49868D-946A-438B-9630-DE93CDDF2CD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11918B-8531-412F-B04C-873DF4B2A9F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81DEF2B-5D50-4C63-B84E-C8C792E1716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AFF269A-2A20-40BA-9B91-A1176CDC467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96B8DE-89AB-4B30-88FB-CA750EF5B50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D1CF69-9F20-4B78-9C77-AB7D0C08FA5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0531765-2ABD-43CC-9725-A38B2F82541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E61686-7C6B-4E07-84B5-F0CE693996A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5007C3-7108-4336-95D2-ED24359688F2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E5BF96-6FCA-477C-A72F-A277886563D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549D62-E4D5-44B1-A9DD-07C1E84229A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Caso a instalação falhe, verificar política de execução: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Get-ExecutionPolicy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  <a:ea typeface="Noto Sans CJK SC"/>
              </a:rPr>
              <a:t>Configurar como ‘RemoteSigned’ ou ‘Unrestricted’: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  <a:ea typeface="Noto Sans CJK SC"/>
              </a:rPr>
              <a:t>Set-ExecutionPolicy RemoteSigned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176C4A-B360-4419-9AB9-47EE30B4323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44386F-C9EE-44D3-A3B5-055993ABFAD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72B19E-0E04-46A6-8A15-B0A008FBE39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Web/HTTP/Method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localhost:3333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localhost:3333/product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sequelize.org/master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sequelize.org/v4/manual/installation/getting-started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sequelize.org/master/manual/getting-started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hyperlink" Target="https://nodejs.org/en/about/" TargetMode="External"/><Relationship Id="rId3" Type="http://schemas.openxmlformats.org/officeDocument/2006/relationships/hyperlink" Target="https://nodejs.org/en/about/" TargetMode="External"/><Relationship Id="rId4" Type="http://schemas.openxmlformats.org/officeDocument/2006/relationships/hyperlink" Target="https://nodejs.org/en/about/" TargetMode="External"/><Relationship Id="rId5" Type="http://schemas.openxmlformats.org/officeDocument/2006/relationships/hyperlink" Target="https://nodejs.org/en/about/" TargetMode="External"/><Relationship Id="rId6" Type="http://schemas.openxmlformats.org/officeDocument/2006/relationships/hyperlink" Target="https://nodejs.org/en/download/" TargetMode="External"/><Relationship Id="rId7" Type="http://schemas.openxmlformats.org/officeDocument/2006/relationships/hyperlink" Target="https://nodejs.org/en/download/" TargetMode="External"/><Relationship Id="rId8" Type="http://schemas.openxmlformats.org/officeDocument/2006/relationships/hyperlink" Target="https://nodejs.org/en/download/" TargetMode="External"/><Relationship Id="rId9" Type="http://schemas.openxmlformats.org/officeDocument/2006/relationships/hyperlink" Target="https://yarnpkg.com/getting-started/" TargetMode="External"/><Relationship Id="rId10" Type="http://schemas.openxmlformats.org/officeDocument/2006/relationships/hyperlink" Target="https://yarnpkg.com/getting-started/" TargetMode="External"/><Relationship Id="rId11" Type="http://schemas.openxmlformats.org/officeDocument/2006/relationships/hyperlink" Target="https://classic.yarnpkg.com/en/docs/install#windows-stable" TargetMode="External"/><Relationship Id="rId12" Type="http://schemas.openxmlformats.org/officeDocument/2006/relationships/hyperlink" Target="https://classic.yarnpkg.com/en/docs/install#windows-stable" TargetMode="External"/><Relationship Id="rId13" Type="http://schemas.openxmlformats.org/officeDocument/2006/relationships/hyperlink" Target="https://expressjs.com/en/starter/installing.html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hyperlink" Target="https://developer.mozilla.org/pt-BR/docs/Web/HTTP/Methods" TargetMode="External"/><Relationship Id="rId3" Type="http://schemas.openxmlformats.org/officeDocument/2006/relationships/hyperlink" Target="https://developer.mozilla.org/pt-BR/docs/Web/HTTP/Methods" TargetMode="External"/><Relationship Id="rId4" Type="http://schemas.openxmlformats.org/officeDocument/2006/relationships/hyperlink" Target="https://developer.mozilla.org/pt-BR/docs/Web/HTTP/Methods" TargetMode="External"/><Relationship Id="rId5" Type="http://schemas.openxmlformats.org/officeDocument/2006/relationships/hyperlink" Target="https://developer.mozilla.org/pt-BR/docs/Web/HTTP/Methods" TargetMode="External"/><Relationship Id="rId6" Type="http://schemas.openxmlformats.org/officeDocument/2006/relationships/hyperlink" Target="https://developer.mozilla.org/pt-BR/docs/Web/HTTP/Methods" TargetMode="External"/><Relationship Id="rId7" Type="http://schemas.openxmlformats.org/officeDocument/2006/relationships/hyperlink" Target="https://developer.mozilla.org/pt-BR/docs/Web/HTTP/Methods" TargetMode="External"/><Relationship Id="rId8" Type="http://schemas.openxmlformats.org/officeDocument/2006/relationships/hyperlink" Target="https://insomnia.rest/download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odejs.org/e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yarnpkg.com/getting-started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7440" cy="15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76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response.send(‘Hello World!’); });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1" descr=""/>
          <p:cNvPicPr/>
          <p:nvPr/>
        </p:nvPicPr>
        <p:blipFill>
          <a:blip r:embed="rId1"/>
          <a:stretch/>
        </p:blipFill>
        <p:spPr>
          <a:xfrm>
            <a:off x="3005280" y="2638440"/>
            <a:ext cx="6180120" cy="157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main”: “src/index.js”,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scripts”: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dev”: “nodemon”,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‘Cerveja’, ‘Suco’]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‘Cerveja’, ‘Suco’]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790520" y="2988360"/>
            <a:ext cx="2609640" cy="27705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0262160" y="4982400"/>
            <a:ext cx="1616760" cy="65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75200" y="3240720"/>
            <a:ext cx="2240640" cy="20142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262160" y="4982760"/>
            <a:ext cx="1616760" cy="65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b="0" lang="pt-BR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b="0" lang="pt-BR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b="0" lang="pt-BR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http://localhost:3333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request.query;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response.json([’Pizza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request.params;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http://localhost:3333/products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type”: “pizza”,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name”: “Pizza de Bacon”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request.body;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Bacon’]);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4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Arquitetura baseada em eventos: Execução em loop para tratar os eventos inseridos na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8" name="Imagem 87" descr=""/>
          <p:cNvPicPr/>
          <p:nvPr/>
        </p:nvPicPr>
        <p:blipFill>
          <a:blip r:embed="rId1"/>
          <a:stretch/>
        </p:blipFill>
        <p:spPr>
          <a:xfrm>
            <a:off x="3819960" y="2376000"/>
            <a:ext cx="4550400" cy="381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{type, name} = request.body;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product = { id: v4(), type, name };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products.push(product);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response.status(201).json(product);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response.status(200).json(products);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id } = request.params;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{type, name} = request.body;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index = projects.findIndex(p =&gt; p.id === id);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if(index &lt; 0) return response.status(404).json({error: ‘Não encontrado’});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product = { id, type, name };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products[index] = product;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response.status(200).json(product);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id } = request.params;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index = projects.findIndex(p =&gt; p.id === id);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if(index &lt; 0)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response.status(404).json({error: ‘Não encontrado’});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products.splice(index, 1);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response.status(204).send();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(GET): filtro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name } = request.query;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results = name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? products.filter(p =&gt; p.name.includes(name))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: products;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response.status(200).json(results);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  <a:hlinkClick r:id="rId1"/>
              </a:rPr>
              <a:t>*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b="0" lang="pt-BR" sz="3200" spc="-1" strike="noStrike">
              <a:latin typeface="Arial"/>
            </a:endParaRPr>
          </a:p>
          <a:p>
            <a:pPr algn="ctr"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--save sequelize</a:t>
            </a:r>
            <a:endParaRPr b="0" lang="pt-BR" sz="2800" spc="-1" strike="noStrike">
              <a:latin typeface="Arial"/>
            </a:endParaRPr>
          </a:p>
          <a:p>
            <a:pPr algn="ctr"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b="0" lang="pt-BR" sz="2800" spc="-1" strike="noStrike">
              <a:latin typeface="Arial"/>
            </a:endParaRPr>
          </a:p>
          <a:p>
            <a:pPr algn="ctr"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https://sequelize.org/master/manual/getting-started.html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4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Single-thread: utiliza a biblioteca C++ libuv para utilizar multi-threads.</a:t>
            </a:r>
            <a:endParaRPr b="0" lang="pt-BR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Non-blocking I/O: permite o retorno em partes. Sem perda de conexão após um retorno.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514440" indent="-511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about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/download/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9"/>
              </a:rPr>
              <a:t>https://yarnpkg.com/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0"/>
              </a:rPr>
              <a:t>getting-started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1"/>
              </a:rPr>
              <a:t>https://classic.yarnpkg.com/en/docs/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2"/>
              </a:rPr>
              <a:t>install#windows-stable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3"/>
              </a:rPr>
              <a:t>https://expressjs.com/en/starter/installing.html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https://www.npmjs.com/package/nodemon</a:t>
            </a:r>
            <a:endParaRPr b="0" lang="pt-BR" sz="3200" spc="-1" strike="noStrike">
              <a:latin typeface="Arial"/>
            </a:endParaRPr>
          </a:p>
          <a:p>
            <a:pPr marL="5162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https://developer.mozilla.org/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pt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-BR/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docs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/Web/HTTP/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Methods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62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Rocketseat.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https://blog.rocketseat.com.br/tipos-de-parametros-nas-requisicoes-rest/</a:t>
            </a:r>
            <a:endParaRPr b="0" lang="pt-BR" sz="3200" spc="-1" strike="noStrike">
              <a:latin typeface="Arial"/>
            </a:endParaRPr>
          </a:p>
          <a:p>
            <a:pPr marL="5162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Sequelize.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API Reference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https://sequelize.org/master/index.html</a:t>
            </a: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https://nodejs.org/en/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2"/>
          <a:stretch/>
        </p:blipFill>
        <p:spPr>
          <a:xfrm>
            <a:off x="4028760" y="3160440"/>
            <a:ext cx="4133160" cy="32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200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21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Application>LibreOffice/6.4.7.2$Linux_X86_64 LibreOffice_project/40$Build-2</Application>
  <Words>639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2021-06-21T22:45:38Z</dcterms:modified>
  <cp:revision>515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