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6" r:id="rId14"/>
    <p:sldId id="277" r:id="rId15"/>
    <p:sldId id="278" r:id="rId16"/>
    <p:sldId id="275" r:id="rId17"/>
    <p:sldId id="273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3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93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6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2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51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7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a seguinte estrutura de diretórios: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ages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home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home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Home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&lt;h1&gt;Home&lt;/h1&gt;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Products;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Escolhendo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Escolhendo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Configurando um objeto </a:t>
            </a:r>
            <a:r>
              <a:rPr lang="pt-BR" sz="5400" spc="-1" dirty="0" err="1">
                <a:solidFill>
                  <a:srgbClr val="1F4E79"/>
                </a:solidFill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Configurando um objeto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</a:rPr>
              <a:t>, crie um subdiretório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3200" spc="-1" dirty="0">
                <a:solidFill>
                  <a:srgbClr val="1F4E79"/>
                </a:solidFill>
              </a:rPr>
              <a:t>. Dentro dele, crie 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api.ts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axios.create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'http://www.omdbapi.com'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8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Uma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informa ao compilador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TypeScript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as propriedades, e seus respectivos tipos de dados, presentes em um objeto.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Observando o retorno da </a:t>
            </a:r>
            <a:r>
              <a:rPr lang="pt-BR" sz="3200" spc="-1" dirty="0" err="1">
                <a:solidFill>
                  <a:srgbClr val="1F4E79"/>
                </a:solidFill>
              </a:rPr>
              <a:t>api</a:t>
            </a:r>
            <a:r>
              <a:rPr lang="pt-BR" sz="3200" spc="-1" dirty="0">
                <a:solidFill>
                  <a:srgbClr val="1F4E79"/>
                </a:solidFill>
              </a:rPr>
              <a:t> escolhida, pode-se conhecer a estrutura de dados adotada. Assim, podemos definir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</a:rPr>
              <a:t> da seguinte maneira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Poster: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2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Estados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pt-BR" sz="3200" spc="-1" dirty="0">
                <a:solidFill>
                  <a:srgbClr val="1F4E79"/>
                </a:solidFill>
              </a:rPr>
              <a:t>) são similares a propriedades, porém são privadas e totalmente controladas pelo componente.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permite criarmos estados 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em componentes funcionais.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Ou seja, sem a obrigatoriedade de definir classes.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um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[products,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[]&gt;([]);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crie a seguinte função: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 results = await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api.get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(`/?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=925eba28&amp;s=batman`);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results.data.Search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Este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é executado sempre que o componente é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Também podemos dizer quando será </a:t>
            </a:r>
            <a:r>
              <a:rPr lang="pt-BR" sz="3200" spc="-1" dirty="0" err="1">
                <a:solidFill>
                  <a:srgbClr val="1F4E79"/>
                </a:solidFill>
              </a:rPr>
              <a:t>renderizada</a:t>
            </a:r>
            <a:r>
              <a:rPr lang="pt-BR" sz="3200" spc="-1" dirty="0">
                <a:solidFill>
                  <a:srgbClr val="1F4E79"/>
                </a:solidFill>
              </a:rPr>
              <a:t> novamente, fornecendo um </a:t>
            </a:r>
            <a:r>
              <a:rPr lang="pt-BR" sz="3200" spc="-1" dirty="0" err="1">
                <a:solidFill>
                  <a:srgbClr val="1F4E79"/>
                </a:solidFill>
              </a:rPr>
              <a:t>array</a:t>
            </a:r>
            <a:r>
              <a:rPr lang="pt-BR" sz="3200" spc="-1" dirty="0">
                <a:solidFill>
                  <a:srgbClr val="1F4E79"/>
                </a:solidFill>
              </a:rPr>
              <a:t> de dependências.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faça a seguinte chamada para 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38406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Listando os produtos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atualize o retorno: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&lt;h1&gt;Produtos&lt;/h1&gt;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11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1101</Words>
  <Application>Microsoft Office PowerPoint</Application>
  <PresentationFormat>Widescreen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518</cp:revision>
  <dcterms:created xsi:type="dcterms:W3CDTF">2017-01-10T17:35:04Z</dcterms:created>
  <dcterms:modified xsi:type="dcterms:W3CDTF">2021-07-14T01:40:37Z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