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315" r:id="rId5"/>
    <p:sldId id="316" r:id="rId6"/>
    <p:sldId id="317" r:id="rId7"/>
    <p:sldId id="320" r:id="rId8"/>
    <p:sldId id="318" r:id="rId9"/>
    <p:sldId id="29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53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51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64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32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obe.com/br/expre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dobe.com/pt-BR/s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pt/create/color-whee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obe.com/br/expres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lor.adobe.com/pt/create/color-whe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Adobe </a:t>
            </a:r>
            <a:r>
              <a:rPr lang="pt-BR" sz="60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Spark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é o Adobe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Spark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?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Destaque-se com a rapidez das redes sociais.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Crie rapidamente imagens, colagens, folhetos, vídeos e animações com aparência profissional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Login no Adobe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Spark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2" name="Imagem 1">
            <a:hlinkClick r:id="rId3"/>
            <a:extLst>
              <a:ext uri="{FF2B5EF4-FFF2-40B4-BE49-F238E27FC236}">
                <a16:creationId xmlns:a16="http://schemas.microsoft.com/office/drawing/2014/main" id="{162AC163-1936-457A-B982-40CF06F5B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007" y="1290960"/>
            <a:ext cx="7128466" cy="46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3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deseja criar?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A37C35-3AE4-4AFD-BE95-4DC144AE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0" y="2399115"/>
            <a:ext cx="11845920" cy="20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7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Facebook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AF1361E-9CF0-4194-9CB7-FF1CCFB8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1290960"/>
            <a:ext cx="11554672" cy="43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7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Adobe Color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Aplique uma regra de harmonia de cores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</p:txBody>
      </p:sp>
      <p:pic>
        <p:nvPicPr>
          <p:cNvPr id="4" name="Imagem 3">
            <a:hlinkClick r:id="rId3"/>
            <a:extLst>
              <a:ext uri="{FF2B5EF4-FFF2-40B4-BE49-F238E27FC236}">
                <a16:creationId xmlns:a16="http://schemas.microsoft.com/office/drawing/2014/main" id="{8EDBDBF5-2EE8-417C-B41C-79ABE789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65" y="2395215"/>
            <a:ext cx="3486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Marcas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A37C35-3AE4-4AFD-BE95-4DC144AE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0" y="2399115"/>
            <a:ext cx="11845920" cy="20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7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5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Adobe.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Adobe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Spark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</a:t>
            </a:r>
            <a:r>
              <a:rPr lang="pt-BR" sz="3200" spc="-1" dirty="0">
                <a:solidFill>
                  <a:srgbClr val="1F4E79"/>
                </a:solidFill>
              </a:rPr>
              <a:t>: 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https://www.adobe.com/br/</a:t>
            </a:r>
            <a:r>
              <a:rPr lang="pt-BR" sz="3200" spc="-1" dirty="0" err="1">
                <a:solidFill>
                  <a:srgbClr val="1F4E79"/>
                </a:solidFill>
                <a:hlinkClick r:id="rId3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/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Adobe.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Adobe Color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dirty="0">
                <a:hlinkClick r:id="rId4"/>
              </a:rPr>
              <a:t>https://color.adobe.com/pt/create/color-</a:t>
            </a:r>
            <a:r>
              <a:rPr lang="pt-BR" sz="3200" dirty="0" err="1">
                <a:hlinkClick r:id="rId4"/>
              </a:rPr>
              <a:t>wheel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</TotalTime>
  <Words>118</Words>
  <Application>Microsoft Office PowerPoint</Application>
  <PresentationFormat>Widescreen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564</cp:revision>
  <dcterms:created xsi:type="dcterms:W3CDTF">2017-01-10T17:35:04Z</dcterms:created>
  <dcterms:modified xsi:type="dcterms:W3CDTF">2021-07-06T15:16:29Z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