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23" r:id="rId44"/>
    <p:sldId id="302" r:id="rId45"/>
    <p:sldId id="296" r:id="rId46"/>
    <p:sldId id="304" r:id="rId47"/>
    <p:sldId id="314" r:id="rId48"/>
    <p:sldId id="308" r:id="rId49"/>
    <p:sldId id="306" r:id="rId50"/>
    <p:sldId id="307" r:id="rId51"/>
    <p:sldId id="309" r:id="rId52"/>
    <p:sldId id="310" r:id="rId53"/>
    <p:sldId id="311" r:id="rId54"/>
    <p:sldId id="312" r:id="rId55"/>
    <p:sldId id="297" r:id="rId56"/>
    <p:sldId id="317" r:id="rId57"/>
    <p:sldId id="322" r:id="rId58"/>
    <p:sldId id="320" r:id="rId59"/>
    <p:sldId id="324" r:id="rId60"/>
    <p:sldId id="319" r:id="rId61"/>
    <p:sldId id="321" r:id="rId62"/>
    <p:sldId id="318" r:id="rId63"/>
    <p:sldId id="325" r:id="rId64"/>
    <p:sldId id="313" r:id="rId65"/>
    <p:sldId id="326" r:id="rId66"/>
    <p:sldId id="315" r:id="rId67"/>
    <p:sldId id="316" r:id="rId68"/>
    <p:sldId id="298" r:id="rId69"/>
    <p:sldId id="299" r:id="rId70"/>
    <p:sldId id="300" r:id="rId71"/>
    <p:sldId id="301" r:id="rId7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6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60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15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1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188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1011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getting-started.html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Liberando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logon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DA54C-F2C5-471D-B069-937A845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86" y="2002797"/>
            <a:ext cx="3416146" cy="396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FF91E8-459A-4320-BBAC-0D0A957F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5" y="3150116"/>
            <a:ext cx="450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Express, uma rota </a:t>
            </a:r>
            <a:r>
              <a:rPr lang="en-US" sz="3200" spc="-1" dirty="0" err="1">
                <a:solidFill>
                  <a:srgbClr val="1F4E79"/>
                </a:solidFill>
              </a:rPr>
              <a:t>associa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método</a:t>
            </a:r>
            <a:r>
              <a:rPr lang="en-US" sz="3200" spc="-1" dirty="0">
                <a:solidFill>
                  <a:srgbClr val="1F4E79"/>
                </a:solidFill>
              </a:rPr>
              <a:t> HTTP (GET, POST, PUT, DELETE, etc.),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URL, 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dada </a:t>
            </a:r>
            <a:r>
              <a:rPr lang="en-US" sz="3200" spc="-1" dirty="0" err="1">
                <a:solidFill>
                  <a:srgbClr val="1F4E79"/>
                </a:solidFill>
              </a:rPr>
              <a:t>função</a:t>
            </a:r>
            <a:r>
              <a:rPr lang="en-US" sz="3200" spc="-1" dirty="0">
                <a:solidFill>
                  <a:srgbClr val="1F4E79"/>
                </a:solidFill>
              </a:rPr>
              <a:t> que é </a:t>
            </a:r>
            <a:r>
              <a:rPr lang="pt-BR" sz="3200" spc="-1" dirty="0">
                <a:solidFill>
                  <a:srgbClr val="1F4E79"/>
                </a:solidFill>
              </a:rPr>
              <a:t>chamada para tratar a uma requisição.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(e altere o valor de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em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package.json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0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que estão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objeto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realize as modificações como exemplificado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productsRouter.get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Para criptografar as senhas dos usuários usaremos o pacote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bcryptjs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Execute o comando abaixo para instalar o pacote: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Criptografe as senhas antes salvar no DB:</a:t>
            </a:r>
            <a:endParaRPr lang="pt-BR" sz="3200" spc="-1" dirty="0">
              <a:solidFill>
                <a:srgbClr val="1F4E79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bcryptjs.hash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8) 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User.create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530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 função de validação de credenciais pode ser implementada junto com outras funções de controle de sessão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Assim, podemos criar um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Autenticação com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81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https://sequelize.org/master/manual/getting-started.html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283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3243</Words>
  <Application>Microsoft Office PowerPoint</Application>
  <PresentationFormat>Widescreen</PresentationFormat>
  <Paragraphs>439</Paragraphs>
  <Slides>70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70</vt:i4>
      </vt:variant>
    </vt:vector>
  </HeadingPairs>
  <TitlesOfParts>
    <vt:vector size="81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575</cp:revision>
  <dcterms:created xsi:type="dcterms:W3CDTF">2017-01-10T17:35:04Z</dcterms:created>
  <dcterms:modified xsi:type="dcterms:W3CDTF">2021-07-13T01:43:38Z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