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D2B8072-DCDC-40E6-98A1-1E16B4771EF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0AD339A-6633-4983-92AF-02B1AE7BA9F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AB77C8-2E83-4AE4-8EB7-25B47620CA4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6B9BC2-9CC4-46E9-9919-EB6C02324646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7EBE72-20D2-4080-9DA9-5D4A21406F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Programação orientada a objetos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estilo de programação que enfatiza os dados em detrimento das ações.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classes e objetos?</a:t>
            </a:r>
            <a:endParaRPr lang="pt-BR" sz="5400" b="0" strike="noStrike" spc="-1">
              <a:latin typeface="Arial"/>
            </a:endParaRPr>
          </a:p>
        </p:txBody>
      </p:sp>
      <p:pic>
        <p:nvPicPr>
          <p:cNvPr id="97" name="Picture 2" descr="Imagem com dois retângulos lado a lado. O primeiro representa uma classe, apenas contorno do desenho de um carro; o segundo representa um objeto, com três carros desenhados."/>
          <p:cNvPicPr/>
          <p:nvPr/>
        </p:nvPicPr>
        <p:blipFill>
          <a:blip r:embed="rId3"/>
          <a:stretch/>
        </p:blipFill>
        <p:spPr>
          <a:xfrm>
            <a:off x="3051360" y="1387080"/>
            <a:ext cx="6088320" cy="426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Encapsulamento</a:t>
            </a:r>
            <a:endParaRPr lang="pt-BR" sz="5400" b="0" strike="noStrike" spc="-1">
              <a:latin typeface="Arial"/>
            </a:endParaRPr>
          </a:p>
        </p:txBody>
      </p:sp>
      <p:pic>
        <p:nvPicPr>
          <p:cNvPr id="99" name="Picture 2" descr="Desenho de um carro, representando a classe &quot;carro&quot;, com os métodos e atributos da classe escritos dentro do desenho"/>
          <p:cNvPicPr/>
          <p:nvPr/>
        </p:nvPicPr>
        <p:blipFill>
          <a:blip r:embed="rId3"/>
          <a:stretch/>
        </p:blipFill>
        <p:spPr>
          <a:xfrm>
            <a:off x="3377160" y="1267560"/>
            <a:ext cx="5436360" cy="43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Herança</a:t>
            </a:r>
            <a:endParaRPr lang="pt-BR" sz="5400" b="0" strike="noStrike" spc="-1">
              <a:latin typeface="Arial"/>
            </a:endParaRPr>
          </a:p>
        </p:txBody>
      </p:sp>
      <p:pic>
        <p:nvPicPr>
          <p:cNvPr id="101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/>
          <p:cNvPicPr/>
          <p:nvPr/>
        </p:nvPicPr>
        <p:blipFill>
          <a:blip r:embed="rId3"/>
          <a:stretch/>
        </p:blipFill>
        <p:spPr>
          <a:xfrm>
            <a:off x="2812680" y="1387800"/>
            <a:ext cx="6565680" cy="414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Polimorfismo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Refere-se a característica de dois objetos, de duas classes diferentes, terem um mesmo método implementado de formas diferentes.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 seja, um método possui várias formas, várias implementações diferentes em classes diferentes, mas possui o mesmo efeito.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6604</TotalTime>
  <Words>242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495</cp:revision>
  <dcterms:created xsi:type="dcterms:W3CDTF">2017-01-10T17:35:04Z</dcterms:created>
  <dcterms:modified xsi:type="dcterms:W3CDTF">2021-06-30T20:48:15Z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