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258" r:id="rId52"/>
    <p:sldId id="292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4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em A0 = (Valor lido em A0)*(5/1023)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Tensão em A0/10mV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Logo: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  [(Valor lido em A0)*(5/1023)]/10mV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linguagem de programação, ficará:</a:t>
            </a:r>
          </a:p>
          <a:p>
            <a:pPr rtl="0" fontAlgn="t"/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t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temperatura = 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analogRead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(LM35))*5/(1023))/0.01;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1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o </a:t>
            </a:r>
            <a:r>
              <a:rPr lang="pt-BR" dirty="0" err="1"/>
              <a:t>Potenci</a:t>
            </a:r>
            <a:r>
              <a:rPr lang="en-US" dirty="0"/>
              <a:t>ô</a:t>
            </a:r>
            <a:r>
              <a:rPr lang="pt-BR" dirty="0"/>
              <a:t>metro por um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possível substituir o potenciômetro por um sensor de leitura analógica e manter o resto do circuito inalterado.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86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  <p:pic>
        <p:nvPicPr>
          <p:cNvPr id="1026" name="Picture 2" descr="sensor de temperatura LM35">
            <a:extLst>
              <a:ext uri="{FF2B5EF4-FFF2-40B4-BE49-F238E27FC236}">
                <a16:creationId xmlns:a16="http://schemas.microsoft.com/office/drawing/2014/main" id="{DAED364E-545A-440F-AE65-0C9C07B0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8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 temperature LM35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sensor LM35 é um sensor de precisão que apresenta uma saída de tensão linear proporcional à temperatura em que ele se encontrar no momento, tendo em sua saída um sinal de 10 </a:t>
            </a:r>
            <a:r>
              <a:rPr lang="pt-BR" dirty="0" err="1"/>
              <a:t>mV</a:t>
            </a:r>
            <a:r>
              <a:rPr lang="pt-BR" dirty="0"/>
              <a:t> para cada Grau Célsius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71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9275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pt-BR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6C4D1A-83E3-4A1B-8EA8-C511A872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36" y="3841062"/>
            <a:ext cx="1971154" cy="222641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741AA5B-5880-49CB-86CC-3B4DE137A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106" r="17887" b="3791"/>
          <a:stretch/>
        </p:blipFill>
        <p:spPr>
          <a:xfrm>
            <a:off x="5939238" y="1825625"/>
            <a:ext cx="5414562" cy="3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 *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(5.0 / 1023.0)) / 0.01;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764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Acionando equipamentos de alta tensão ou corrente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Usando módulo relé com </a:t>
            </a:r>
            <a:r>
              <a:rPr lang="pt-BR" dirty="0" err="1" smtClean="0"/>
              <a:t>Arduino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6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Relé </a:t>
            </a:r>
            <a:r>
              <a:rPr lang="pt-BR" dirty="0" smtClean="0"/>
              <a:t>5 V </a:t>
            </a:r>
            <a:r>
              <a:rPr lang="pt-BR" dirty="0"/>
              <a:t>1 Canal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relés são componentes eletromecânicos capazes de controlar circuitos externos de grandes correntes a partir de pequenas correntes ou tensões, ou seja, acionando um relé com uma pilha podemos controlar um motor que esteja ligado em 110 ou 220 </a:t>
            </a:r>
            <a:r>
              <a:rPr lang="pt-BR" dirty="0" smtClean="0"/>
              <a:t>V, </a:t>
            </a:r>
            <a:r>
              <a:rPr lang="pt-BR" dirty="0"/>
              <a:t>por </a:t>
            </a:r>
            <a:r>
              <a:rPr lang="pt-BR" dirty="0" smtClean="0"/>
              <a:t>exemplo.</a:t>
            </a:r>
          </a:p>
          <a:p>
            <a:pPr marL="0" indent="0">
              <a:buNone/>
            </a:pPr>
            <a:r>
              <a:rPr lang="pt-BR" dirty="0"/>
              <a:t>O Módulo Relé 5V 1 Canal permite </a:t>
            </a:r>
            <a:r>
              <a:rPr lang="pt-BR" dirty="0" smtClean="0"/>
              <a:t>controlar </a:t>
            </a:r>
            <a:r>
              <a:rPr lang="pt-BR" dirty="0"/>
              <a:t>cargas AC (alternada) de forma simples e </a:t>
            </a:r>
            <a:r>
              <a:rPr lang="pt-BR" dirty="0" smtClean="0"/>
              <a:t>prática, usando uma plataforma </a:t>
            </a:r>
            <a:r>
              <a:rPr lang="pt-BR" dirty="0" err="1" smtClean="0"/>
              <a:t>microcontrolada</a:t>
            </a:r>
            <a:r>
              <a:rPr lang="pt-BR" dirty="0" smtClean="0"/>
              <a:t> (</a:t>
            </a:r>
            <a:r>
              <a:rPr lang="pt-BR" dirty="0" err="1" smtClean="0"/>
              <a:t>Arduino</a:t>
            </a:r>
            <a:r>
              <a:rPr lang="pt-BR" dirty="0" smtClean="0"/>
              <a:t>, por exemplo).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49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um interruptor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Tal como o nome já diz, ele tem a capacidade de interromper o fluxo de energia e </a:t>
            </a:r>
            <a:r>
              <a:rPr lang="pt-BR" dirty="0" smtClean="0"/>
              <a:t>vice-versa.</a:t>
            </a:r>
            <a:endParaRPr lang="pt-BR" dirty="0"/>
          </a:p>
        </p:txBody>
      </p:sp>
      <p:pic>
        <p:nvPicPr>
          <p:cNvPr id="1026" name="Picture 2" descr="Interruptor resid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909888"/>
            <a:ext cx="3600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um relé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relé </a:t>
            </a:r>
            <a:r>
              <a:rPr lang="pt-BR" dirty="0"/>
              <a:t>possui um eletroímã, ou </a:t>
            </a:r>
            <a:r>
              <a:rPr lang="pt-BR" dirty="0" smtClean="0"/>
              <a:t>seja, uma </a:t>
            </a:r>
            <a:r>
              <a:rPr lang="pt-BR" dirty="0"/>
              <a:t>bobina que quando energizada </a:t>
            </a:r>
            <a:r>
              <a:rPr lang="pt-BR" dirty="0" smtClean="0"/>
              <a:t>cria </a:t>
            </a:r>
            <a:r>
              <a:rPr lang="pt-BR" dirty="0"/>
              <a:t>um campo </a:t>
            </a:r>
            <a:r>
              <a:rPr lang="pt-BR" dirty="0" smtClean="0"/>
              <a:t>eletromagnético. </a:t>
            </a:r>
            <a:r>
              <a:rPr lang="pt-BR" dirty="0"/>
              <a:t>Devido a força de atração magnética do </a:t>
            </a:r>
            <a:r>
              <a:rPr lang="pt-BR" dirty="0" smtClean="0"/>
              <a:t>eletroímã, </a:t>
            </a:r>
            <a:r>
              <a:rPr lang="pt-BR" dirty="0"/>
              <a:t>teremos a movimentação </a:t>
            </a:r>
            <a:r>
              <a:rPr lang="pt-BR" dirty="0" smtClean="0"/>
              <a:t>de um </a:t>
            </a:r>
            <a:r>
              <a:rPr lang="pt-BR" smtClean="0"/>
              <a:t>interruptor interno.</a:t>
            </a:r>
            <a:endParaRPr lang="pt-BR" dirty="0"/>
          </a:p>
        </p:txBody>
      </p:sp>
      <p:pic>
        <p:nvPicPr>
          <p:cNvPr id="2050" name="Picture 2" descr="Dentro de um rel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09963"/>
            <a:ext cx="3248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2211</Words>
  <Application>Microsoft Office PowerPoint</Application>
  <PresentationFormat>Widescreen</PresentationFormat>
  <Paragraphs>277</Paragraphs>
  <Slides>52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Trocando o Potenciômetro por um sensor</vt:lpstr>
      <vt:lpstr>Sensor de temperature LM35</vt:lpstr>
      <vt:lpstr>Sensor de temperature LM35</vt:lpstr>
      <vt:lpstr>Montagem do circuito - conexões</vt:lpstr>
      <vt:lpstr>Enviar código</vt:lpstr>
      <vt:lpstr>Acionando equipamentos de alta tensão ou corrente</vt:lpstr>
      <vt:lpstr>Módulo Relé 5 V 1 Canal</vt:lpstr>
      <vt:lpstr>Entendendo um interruptor</vt:lpstr>
      <vt:lpstr>Entendendo um relé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Senac São Carlos</cp:lastModifiedBy>
  <cp:revision>88</cp:revision>
  <dcterms:created xsi:type="dcterms:W3CDTF">2019-11-01T20:07:11Z</dcterms:created>
  <dcterms:modified xsi:type="dcterms:W3CDTF">2019-11-07T21:05:16Z</dcterms:modified>
</cp:coreProperties>
</file>