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8" r:id="rId3"/>
    <p:sldId id="309" r:id="rId4"/>
    <p:sldId id="310" r:id="rId5"/>
    <p:sldId id="312" r:id="rId6"/>
    <p:sldId id="313" r:id="rId7"/>
    <p:sldId id="314" r:id="rId8"/>
    <p:sldId id="298" r:id="rId9"/>
    <p:sldId id="311" r:id="rId10"/>
    <p:sldId id="31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12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masters.com.br/back-end/programando-threads-em-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top-10-linguagens-de-programacao-mais-usadas-no-mercado/39635" TargetMode="External"/><Relationship Id="rId2" Type="http://schemas.openxmlformats.org/officeDocument/2006/relationships/hyperlink" Target="Estas%20s&#227;o%20as%2020%20linguagens%20de%20programa&#231;&#227;o%20mais%20usada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pt-br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pt-br/v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e.abril.com.br/tecnologia/estas-sao-as-20-linguagens-de-programacao-mais-usadas/" TargetMode="External"/><Relationship Id="rId2" Type="http://schemas.openxmlformats.org/officeDocument/2006/relationships/hyperlink" Target="https://www.devmedia.com.br/top-10-linguagens-de-programacao-mais-usadas-no-mercado/3963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pt-br/vs" TargetMode="External"/><Relationship Id="rId2" Type="http://schemas.openxmlformats.org/officeDocument/2006/relationships/hyperlink" Target="https://docs.microsoft.com/pt-br/dotnet/csharp/getting-started/introduction-to-the-csharp-language-and-the-net-frame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smtClean="0"/>
              <a:t>Plataformas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3"/>
            </a:pPr>
            <a:r>
              <a:rPr lang="pt-BR">
                <a:hlinkClick r:id="rId2"/>
              </a:rPr>
              <a:t>https://imasters.com.br/back-end/programando-threads-em-c</a:t>
            </a:r>
            <a:endParaRPr lang="pt-BR" dirty="0" smtClean="0"/>
          </a:p>
          <a:p>
            <a:pPr marL="514350" indent="-514350" algn="l">
              <a:buFont typeface="+mj-lt"/>
              <a:buAutoNum type="arabicPeriod" startAt="3"/>
            </a:pPr>
            <a:endParaRPr lang="pt-BR" dirty="0" smtClean="0"/>
          </a:p>
          <a:p>
            <a:pPr marL="514350" indent="-514350" algn="l">
              <a:buFont typeface="+mj-lt"/>
              <a:buAutoNum type="arabicPeriod" startAt="3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59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Linguagens de Programação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São linguagens formais, que compreendem uma série de instruções que produzem vários tipos de saída em um computador.</a:t>
            </a:r>
          </a:p>
          <a:p>
            <a:r>
              <a:rPr lang="pt-BR" dirty="0" smtClean="0"/>
              <a:t>É por meio delas que instruímos os computadores a realizar diversos tipos de tarefas de nosso interesse.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8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Linguagens mais Populares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 action="ppaction://hlinkfile"/>
              </a:rPr>
              <a:t>Revista </a:t>
            </a:r>
            <a:r>
              <a:rPr lang="pt-BR" dirty="0" smtClean="0">
                <a:hlinkClick r:id="rId2" action="ppaction://hlinkfile"/>
              </a:rPr>
              <a:t>EXAME:</a:t>
            </a:r>
            <a:br>
              <a:rPr lang="pt-BR" dirty="0" smtClean="0">
                <a:hlinkClick r:id="rId2" action="ppaction://hlinkfile"/>
              </a:rPr>
            </a:br>
            <a:r>
              <a:rPr lang="pt-BR" dirty="0" smtClean="0">
                <a:hlinkClick r:id="rId2" action="ppaction://hlinkfile"/>
              </a:rPr>
              <a:t>Estas </a:t>
            </a:r>
            <a:r>
              <a:rPr lang="pt-BR" dirty="0">
                <a:hlinkClick r:id="rId2" action="ppaction://hlinkfile"/>
              </a:rPr>
              <a:t>são as 20 linguagens de programação mais </a:t>
            </a:r>
            <a:r>
              <a:rPr lang="pt-BR" dirty="0" smtClean="0">
                <a:hlinkClick r:id="rId2" action="ppaction://hlinkfile"/>
              </a:rPr>
              <a:t>usadas</a:t>
            </a:r>
            <a:endParaRPr lang="pt-BR" dirty="0" smtClean="0"/>
          </a:p>
          <a:p>
            <a:r>
              <a:rPr lang="pt-BR" b="1" dirty="0">
                <a:hlinkClick r:id="rId3"/>
              </a:rPr>
              <a:t>DEV</a:t>
            </a:r>
            <a:r>
              <a:rPr lang="pt-BR" dirty="0">
                <a:hlinkClick r:id="rId3"/>
              </a:rPr>
              <a:t>MEDIA:</a:t>
            </a:r>
            <a:br>
              <a:rPr lang="pt-BR" dirty="0">
                <a:hlinkClick r:id="rId3"/>
              </a:rPr>
            </a:br>
            <a:r>
              <a:rPr lang="pt-BR" dirty="0">
                <a:hlinkClick r:id="rId3"/>
              </a:rPr>
              <a:t>Top 10 linguagens de programação mais usadas no mercado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5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Linguagem C# - /C </a:t>
            </a:r>
            <a:r>
              <a:rPr lang="pt-BR" dirty="0" err="1" smtClean="0"/>
              <a:t>sharp</a:t>
            </a:r>
            <a:r>
              <a:rPr lang="pt-BR" dirty="0" smtClean="0"/>
              <a:t>/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C# é uma linguagem elegante, orientada a objeto e fortemente </a:t>
            </a:r>
            <a:r>
              <a:rPr lang="pt-BR" dirty="0" err="1"/>
              <a:t>tipada</a:t>
            </a:r>
            <a:r>
              <a:rPr lang="pt-BR" dirty="0"/>
              <a:t>, que permite que os desenvolvedores criem uma variedade de aplicativos robustos e seguros executados no .NET </a:t>
            </a:r>
            <a:r>
              <a:rPr lang="pt-BR" dirty="0" smtClean="0"/>
              <a:t>Framework.</a:t>
            </a:r>
          </a:p>
          <a:p>
            <a:r>
              <a:rPr lang="pt-BR" dirty="0" smtClean="0"/>
              <a:t>Você </a:t>
            </a:r>
            <a:r>
              <a:rPr lang="pt-BR" dirty="0"/>
              <a:t>pode usar C# para criar aplicativos de cliente do Windows, serviços Web XML, componentes distribuídos, aplicativos cliente-servidor, aplicativos de banco de dados e muito, muito mais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1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Visual Studio </a:t>
            </a:r>
            <a:r>
              <a:rPr lang="pt-BR" dirty="0" err="1" smtClean="0"/>
              <a:t>Community</a:t>
            </a:r>
            <a:r>
              <a:rPr lang="pt-BR" dirty="0" smtClean="0"/>
              <a:t> 2019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Ambiente de </a:t>
            </a:r>
            <a:r>
              <a:rPr lang="pt-BR" dirty="0" smtClean="0"/>
              <a:t>Desenvolvimento Integrado </a:t>
            </a:r>
            <a:r>
              <a:rPr lang="pt-BR" dirty="0"/>
              <a:t>(</a:t>
            </a:r>
            <a:r>
              <a:rPr lang="pt-BR" dirty="0" smtClean="0"/>
              <a:t>IDE) </a:t>
            </a:r>
            <a:r>
              <a:rPr lang="pt-BR" dirty="0"/>
              <a:t>gratuito, completo e extensível para a criação de aplicativos modernos para </a:t>
            </a:r>
            <a:r>
              <a:rPr lang="pt-BR" dirty="0" err="1"/>
              <a:t>Android</a:t>
            </a:r>
            <a:r>
              <a:rPr lang="pt-BR" dirty="0"/>
              <a:t>, iOS e Windows, bem como aplicativos Web e serviços de nuvem</a:t>
            </a:r>
            <a:r>
              <a:rPr lang="pt-BR" dirty="0" smtClean="0"/>
              <a:t>.</a:t>
            </a:r>
          </a:p>
          <a:p>
            <a:r>
              <a:rPr lang="pt-BR" dirty="0" smtClean="0">
                <a:hlinkClick r:id="rId2"/>
              </a:rPr>
              <a:t>Download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48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Cargas de trabalho do Visual Studio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Instalar somente os pacotes de ferramentas e componentes necessários para o desenvolvimento no Visual </a:t>
            </a:r>
            <a:r>
              <a:rPr lang="pt-BR" dirty="0" smtClean="0"/>
              <a:t>Studio.</a:t>
            </a:r>
          </a:p>
          <a:p>
            <a:r>
              <a:rPr lang="pt-BR" dirty="0" smtClean="0">
                <a:hlinkClick r:id="rId2"/>
              </a:rPr>
              <a:t>Cargas de 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38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Threads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0636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DEVMEDIA. Top </a:t>
            </a:r>
            <a:r>
              <a:rPr lang="pt-BR" dirty="0"/>
              <a:t>10 linguagens de programação mais usadas no </a:t>
            </a:r>
            <a:r>
              <a:rPr lang="pt-BR" dirty="0" smtClean="0"/>
              <a:t>mercado. </a:t>
            </a:r>
            <a:r>
              <a:rPr lang="pt-BR" dirty="0"/>
              <a:t>Disponível em: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www.devmedia.com.br/top-10-linguagens-de-programacao-mais-usadas-no-mercado/39635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 smtClean="0"/>
              <a:t>Agrela</a:t>
            </a:r>
            <a:r>
              <a:rPr lang="pt-BR" dirty="0" smtClean="0"/>
              <a:t>, L</a:t>
            </a:r>
            <a:r>
              <a:rPr lang="pt-BR" dirty="0"/>
              <a:t>. Estas são as 20 linguagens de programação mais </a:t>
            </a:r>
            <a:r>
              <a:rPr lang="pt-BR" dirty="0" smtClean="0"/>
              <a:t>usadas. Revista EXAME. Disponível em: </a:t>
            </a:r>
            <a:r>
              <a:rPr lang="pt-BR" dirty="0">
                <a:hlinkClick r:id="rId3"/>
              </a:rPr>
              <a:t>https://exame.abril.com.br/tecnologia/estas-sao-as-20-linguagens-de-programacao-mais-usadas</a:t>
            </a:r>
            <a:r>
              <a:rPr lang="pt-BR" dirty="0" smtClean="0">
                <a:hlinkClick r:id="rId3"/>
              </a:rPr>
              <a:t>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3"/>
            </a:pPr>
            <a:r>
              <a:rPr lang="pt-BR" dirty="0" smtClean="0"/>
              <a:t>Microsoft</a:t>
            </a:r>
            <a:r>
              <a:rPr lang="pt-BR" dirty="0"/>
              <a:t>. Introdução à linguagem C# e ao .NET </a:t>
            </a:r>
            <a:r>
              <a:rPr lang="pt-BR" dirty="0" smtClean="0"/>
              <a:t>Framework. Disponível em: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docs.microsoft.com/pt-br/dotnet/csharp/getting-started/introduction-to-the-csharp-language-and-the-net-framework</a:t>
            </a:r>
            <a:endParaRPr lang="pt-BR" dirty="0" smtClean="0"/>
          </a:p>
          <a:p>
            <a:pPr marL="514350" indent="-514350" algn="l">
              <a:buFont typeface="+mj-lt"/>
              <a:buAutoNum type="arabicPeriod" startAt="3"/>
            </a:pPr>
            <a:r>
              <a:rPr lang="pt-BR" dirty="0" smtClean="0"/>
              <a:t>Microsoft. Visual Studio 2019. Disponível em: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visualstudio.microsoft.com/pt-br/vs</a:t>
            </a:r>
            <a:endParaRPr lang="pt-BR" dirty="0" smtClean="0"/>
          </a:p>
          <a:p>
            <a:pPr marL="514350" indent="-514350" algn="l">
              <a:buFont typeface="+mj-lt"/>
              <a:buAutoNum type="arabicPeriod" startAt="3"/>
            </a:pPr>
            <a:endParaRPr lang="pt-BR" dirty="0" smtClean="0"/>
          </a:p>
          <a:p>
            <a:pPr marL="514350" indent="-514350" algn="l">
              <a:buFont typeface="+mj-lt"/>
              <a:buAutoNum type="arabicPeriod" startAt="3"/>
            </a:pPr>
            <a:endParaRPr lang="pt-BR" dirty="0" smtClean="0"/>
          </a:p>
          <a:p>
            <a:pPr marL="514350" indent="-514350" algn="l">
              <a:buFont typeface="+mj-lt"/>
              <a:buAutoNum type="arabicPeriod" startAt="3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8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2339</TotalTime>
  <Words>272</Words>
  <Application>Microsoft Office PowerPoint</Application>
  <PresentationFormat>Widescreen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</vt:lpstr>
      <vt:lpstr>Tema do Office</vt:lpstr>
      <vt:lpstr>Plataformas</vt:lpstr>
      <vt:lpstr>Linguagens de Programação</vt:lpstr>
      <vt:lpstr>Linguagens mais Populares</vt:lpstr>
      <vt:lpstr>Linguagem C# - /C sharp/</vt:lpstr>
      <vt:lpstr>Visual Studio Community 2019</vt:lpstr>
      <vt:lpstr>Cargas de trabalho do Visual Studio</vt:lpstr>
      <vt:lpstr>Threads</vt:lpstr>
      <vt:lpstr>Referências</vt:lpstr>
      <vt:lpstr>Referências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Senac São Carlos</cp:lastModifiedBy>
  <cp:revision>177</cp:revision>
  <dcterms:created xsi:type="dcterms:W3CDTF">2017-01-10T17:35:04Z</dcterms:created>
  <dcterms:modified xsi:type="dcterms:W3CDTF">2019-05-21T01:05:13Z</dcterms:modified>
</cp:coreProperties>
</file>