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430" r:id="rId4"/>
    <p:sldId id="441" r:id="rId5"/>
    <p:sldId id="440" r:id="rId6"/>
    <p:sldId id="439" r:id="rId7"/>
    <p:sldId id="442" r:id="rId8"/>
    <p:sldId id="444" r:id="rId9"/>
    <p:sldId id="443" r:id="rId10"/>
    <p:sldId id="445" r:id="rId11"/>
    <p:sldId id="446" r:id="rId12"/>
    <p:sldId id="3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9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89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80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42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1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15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quem-quer-ser-um-programador-fullstack/387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versidadedatecnologia.com.br/o-que-e-linguagem-de-programacao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also has built-in features, called functions. In order to call a function, we simply write its name (this time without quotes) and end it with a set of parentheses. Try calling the alert function as you see below.</a:t>
            </a:r>
          </a:p>
          <a:p>
            <a:endParaRPr lang="en-US" dirty="0"/>
          </a:p>
          <a:p>
            <a:r>
              <a:rPr lang="en-US" dirty="0"/>
              <a:t>Don't be afraid when a box pops 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8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entre </a:t>
            </a:r>
            <a:r>
              <a:rPr lang="en-US" dirty="0" err="1"/>
              <a:t>aspas</a:t>
            </a:r>
            <a:r>
              <a:rPr lang="en-US" dirty="0"/>
              <a:t>,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Enter.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92CAC-6D3A-4385-BF4E-D6E7B93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0" y="2668430"/>
            <a:ext cx="8686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https://www.devmedia.com.br/quem-quer-ser-um-programador-fullstack/38786</a:t>
            </a:r>
            <a:endParaRPr lang="pt-BR" dirty="0"/>
          </a:p>
          <a:p>
            <a:r>
              <a:rPr lang="en-US" dirty="0">
                <a:hlinkClick r:id="rId4"/>
              </a:rPr>
              <a:t>https://www.w3schools.com/js/default.asp</a:t>
            </a:r>
            <a:endParaRPr lang="en-US" dirty="0"/>
          </a:p>
          <a:p>
            <a:r>
              <a:rPr lang="en-US" dirty="0">
                <a:hlinkClick r:id="rId5"/>
              </a:rPr>
              <a:t>https://developer.mozilla.org/en-US/docs/Web/JavaScript</a:t>
            </a:r>
            <a:endParaRPr lang="en-US" dirty="0"/>
          </a:p>
          <a:p>
            <a:r>
              <a:rPr lang="en-US" dirty="0">
                <a:hlinkClick r:id="rId6"/>
              </a:rPr>
              <a:t>https://universidadedatecnologia.com.br/o-que-e-linguagem-de-programacao/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uma linguagem escrita e formal que especifica um conjunto de instruções e regras usadas para gerar programas (software).</a:t>
            </a:r>
          </a:p>
          <a:p>
            <a:r>
              <a:rPr lang="pt-BR" dirty="0"/>
              <a:t>Um software pode ser desenvolvido para um computador, dispositivo móvel ou em qualquer equipamento que permita sua execução.</a:t>
            </a:r>
          </a:p>
          <a:p>
            <a:r>
              <a:rPr lang="pt-BR" dirty="0"/>
              <a:t>Existem várias linguagens e elas servem para muitos propósitos. Alguns óbvios, como criar um software, outros menos, como controlar um carro ou uma torradeira.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de programação pode ser classificada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compilada: quando existe a necessidade de gerar um código binário. O código é gerado por um compilador a partir do script gerado pelo programador.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interpretada: o script gerado pelo programador é interpretado e as ações são realizadas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024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nosso curso, a Linguagem de Programação </a:t>
            </a:r>
            <a:r>
              <a:rPr lang="pt-BR" dirty="0" err="1"/>
              <a:t>Javascript</a:t>
            </a:r>
            <a:r>
              <a:rPr lang="pt-BR" dirty="0"/>
              <a:t> será a principal utilizada nas competências de desenvolvimento de sistemas web, mobile e desktop.</a:t>
            </a:r>
          </a:p>
        </p:txBody>
      </p:sp>
    </p:spTree>
    <p:extLst>
      <p:ext uri="{BB962C8B-B14F-4D97-AF65-F5344CB8AC3E}">
        <p14:creationId xmlns:p14="http://schemas.microsoft.com/office/powerpoint/2010/main" val="27038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linguagens de programação interpretada ou compilada em tempo real. </a:t>
            </a:r>
          </a:p>
          <a:p>
            <a:r>
              <a:rPr lang="pt-BR" dirty="0"/>
              <a:t>Embora seja mais conhecida como linguagem de script para páginas da Web, muitos ambientes fora do navegador também a usam, como Node.js, Apache </a:t>
            </a:r>
            <a:r>
              <a:rPr lang="pt-BR" dirty="0" err="1"/>
              <a:t>CouchDB</a:t>
            </a:r>
            <a:r>
              <a:rPr lang="pt-BR" dirty="0"/>
              <a:t> e Adobe Acrobat.</a:t>
            </a:r>
          </a:p>
          <a:p>
            <a:r>
              <a:rPr lang="pt-BR" dirty="0"/>
              <a:t>Esta entre as linguagens de programação mais populares há vários anos.</a:t>
            </a:r>
          </a:p>
        </p:txBody>
      </p:sp>
    </p:spTree>
    <p:extLst>
      <p:ext uri="{BB962C8B-B14F-4D97-AF65-F5344CB8AC3E}">
        <p14:creationId xmlns:p14="http://schemas.microsoft.com/office/powerpoint/2010/main" val="190906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dar os primeiros passos com esta linguagem no site abaixo:</a:t>
            </a:r>
            <a:br>
              <a:rPr lang="pt-BR" dirty="0"/>
            </a:br>
            <a:r>
              <a:rPr lang="en-US" dirty="0">
                <a:hlinkClick r:id="rId3"/>
              </a:rPr>
              <a:t>https://www.javascript.com/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7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aprendemos</a:t>
            </a:r>
            <a:r>
              <a:rPr lang="en-US" dirty="0"/>
              <a:t> que dados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chamados</a:t>
            </a:r>
            <a:r>
              <a:rPr lang="en-US" dirty="0"/>
              <a:t> de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envolvidos</a:t>
            </a:r>
            <a:r>
              <a:rPr lang="en-US" dirty="0"/>
              <a:t> por </a:t>
            </a:r>
            <a:r>
              <a:rPr lang="en-US" dirty="0" err="1"/>
              <a:t>aspas</a:t>
            </a:r>
            <a:r>
              <a:rPr lang="en-US" dirty="0"/>
              <a:t> e que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encerrar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commando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14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entre </a:t>
            </a:r>
            <a:r>
              <a:rPr lang="en-US" dirty="0" err="1"/>
              <a:t>aspas</a:t>
            </a:r>
            <a:r>
              <a:rPr lang="en-US" dirty="0"/>
              <a:t>,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Enter.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92CAC-6D3A-4385-BF4E-D6E7B93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0" y="2668430"/>
            <a:ext cx="8686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537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Tema do Office</vt:lpstr>
      <vt:lpstr>Linguagens de Programação</vt:lpstr>
      <vt:lpstr>Objetivo</vt:lpstr>
      <vt:lpstr>Linguagem de Programação</vt:lpstr>
      <vt:lpstr>Linguagem de Programação</vt:lpstr>
      <vt:lpstr>Javascript</vt:lpstr>
      <vt:lpstr>Javascript</vt:lpstr>
      <vt:lpstr>Javascript</vt:lpstr>
      <vt:lpstr>JavaScript.com - 01</vt:lpstr>
      <vt:lpstr>JavaScript.com - 01</vt:lpstr>
      <vt:lpstr>JavaScript.com - 02</vt:lpstr>
      <vt:lpstr>JavaScript.com - 02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412</cp:revision>
  <dcterms:created xsi:type="dcterms:W3CDTF">2017-01-10T17:35:04Z</dcterms:created>
  <dcterms:modified xsi:type="dcterms:W3CDTF">2020-04-28T20:49:25Z</dcterms:modified>
</cp:coreProperties>
</file>