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304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pt-BR/getting-started.html" TargetMode="External"/><Relationship Id="rId2" Type="http://schemas.openxmlformats.org/officeDocument/2006/relationships/hyperlink" Target="https://jestjs.io/pt-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stjs.io/docs/pt-BR/using-match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Testes Unitários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Adicione a seção abaixo ao arquivo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Crie o se ele não existir: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"test": "jest"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8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Execute o seguinte comando para executar o caso de teste: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test</a:t>
            </a:r>
          </a:p>
          <a:p>
            <a:pPr algn="l"/>
            <a:r>
              <a:rPr lang="pt-BR" dirty="0"/>
              <a:t>O framework deve imprimir uma mensagem semelhante à esta: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 ./soma.test.js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✓ soma 1 + 2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3 (5ms)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0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</a:t>
            </a:r>
            <a:r>
              <a:rPr lang="pt-BR" dirty="0" err="1"/>
              <a:t>matchers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realizar as asserções usamos ‘</a:t>
            </a:r>
            <a:r>
              <a:rPr lang="pt-BR" b="1" dirty="0" err="1"/>
              <a:t>matchers</a:t>
            </a:r>
            <a:r>
              <a:rPr lang="pt-BR" dirty="0"/>
              <a:t>’, métodos de comparação, como 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O método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retorna um objeto de expectativa que será comparado com o valor passado para o método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Estudaremos outros métodos de comparação.</a:t>
            </a:r>
          </a:p>
        </p:txBody>
      </p:sp>
    </p:spTree>
    <p:extLst>
      <p:ext uri="{BB962C8B-B14F-4D97-AF65-F5344CB8AC3E}">
        <p14:creationId xmlns:p14="http://schemas.microsoft.com/office/powerpoint/2010/main" val="97643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Jest</a:t>
            </a:r>
            <a:r>
              <a:rPr lang="pt-BR" dirty="0"/>
              <a:t>. </a:t>
            </a:r>
            <a:r>
              <a:rPr lang="pt-BR" b="1" dirty="0" err="1"/>
              <a:t>Jest</a:t>
            </a:r>
            <a:r>
              <a:rPr lang="pt-BR" b="1" dirty="0"/>
              <a:t> 26.0</a:t>
            </a:r>
            <a:r>
              <a:rPr lang="pt-BR" dirty="0"/>
              <a:t>. Disponível em: </a:t>
            </a:r>
            <a:r>
              <a:rPr lang="en-US" dirty="0">
                <a:hlinkClick r:id="rId2"/>
              </a:rPr>
              <a:t>https://jestjs.io/pt-BR/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Jest</a:t>
            </a:r>
            <a:r>
              <a:rPr lang="pt-BR" dirty="0"/>
              <a:t>. </a:t>
            </a:r>
            <a:r>
              <a:rPr lang="pt-BR" b="1" dirty="0" err="1"/>
              <a:t>Getting</a:t>
            </a:r>
            <a:r>
              <a:rPr lang="pt-BR" b="1" dirty="0"/>
              <a:t> </a:t>
            </a:r>
            <a:r>
              <a:rPr lang="pt-BR" b="1" dirty="0" err="1"/>
              <a:t>Started</a:t>
            </a:r>
            <a:r>
              <a:rPr lang="pt-BR" dirty="0"/>
              <a:t>. Disponível em: </a:t>
            </a:r>
            <a:r>
              <a:rPr lang="en-US" dirty="0">
                <a:hlinkClick r:id="rId3"/>
              </a:rPr>
              <a:t>https://jestjs.io/docs/pt-BR/getting-started.html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Jest</a:t>
            </a:r>
            <a:r>
              <a:rPr lang="pt-BR" dirty="0"/>
              <a:t>.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Matchers</a:t>
            </a:r>
            <a:r>
              <a:rPr lang="pt-BR" dirty="0"/>
              <a:t>. Disponível em: </a:t>
            </a:r>
            <a:r>
              <a:rPr lang="en-US" dirty="0">
                <a:hlinkClick r:id="rId4"/>
              </a:rPr>
              <a:t>https://jestjs.io/docs/pt-BR/using-matchers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74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Caixa Branca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contrário do teste da caixa preta, o teste da caixa branca visa avaliar a estrutura de um software, motivo pelo qual também é conhecido como teste estrutural.</a:t>
            </a:r>
          </a:p>
          <a:p>
            <a:r>
              <a:rPr lang="pt-BR" dirty="0"/>
              <a:t>Neste tipo de teste são analisados os componentes internos de um programa para encontrar possíveis falhas que venham a prejudicá-lo durante o seu uso.</a:t>
            </a:r>
          </a:p>
          <a:p>
            <a:r>
              <a:rPr lang="pt-BR" dirty="0"/>
              <a:t>Avalia-se a operação interna, os códigos-fontes do software.</a:t>
            </a:r>
          </a:p>
        </p:txBody>
      </p:sp>
    </p:spTree>
    <p:extLst>
      <p:ext uri="{BB962C8B-B14F-4D97-AF65-F5344CB8AC3E}">
        <p14:creationId xmlns:p14="http://schemas.microsoft.com/office/powerpoint/2010/main" val="12382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Unitário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</a:t>
            </a:r>
            <a:r>
              <a:rPr lang="en-US" dirty="0"/>
              <a:t> testes </a:t>
            </a:r>
            <a:r>
              <a:rPr lang="pt-BR" dirty="0"/>
              <a:t>unitários</a:t>
            </a:r>
            <a:r>
              <a:rPr lang="en-US" dirty="0"/>
              <a:t> </a:t>
            </a:r>
            <a:r>
              <a:rPr lang="pt-BR" dirty="0"/>
              <a:t>geralmente</a:t>
            </a:r>
            <a:r>
              <a:rPr lang="en-US" dirty="0"/>
              <a:t> </a:t>
            </a:r>
            <a:r>
              <a:rPr lang="pt-BR" dirty="0"/>
              <a:t>exercitam</a:t>
            </a:r>
            <a:r>
              <a:rPr lang="en-US" dirty="0"/>
              <a:t> as </a:t>
            </a:r>
            <a:r>
              <a:rPr lang="pt-BR" dirty="0"/>
              <a:t>funcionalidades</a:t>
            </a:r>
            <a:r>
              <a:rPr lang="en-US" dirty="0"/>
              <a:t> das </a:t>
            </a:r>
            <a:r>
              <a:rPr lang="pt-BR" dirty="0"/>
              <a:t>menores</a:t>
            </a:r>
            <a:r>
              <a:rPr lang="en-US" dirty="0"/>
              <a:t> </a:t>
            </a:r>
            <a:r>
              <a:rPr lang="pt-BR" dirty="0"/>
              <a:t>unidades</a:t>
            </a:r>
            <a:r>
              <a:rPr lang="en-US" dirty="0"/>
              <a:t> de </a:t>
            </a:r>
            <a:r>
              <a:rPr lang="pt-BR" dirty="0"/>
              <a:t>código que se podem ser testadas (como métodos, classes ou</a:t>
            </a:r>
            <a:r>
              <a:rPr lang="en-US" dirty="0"/>
              <a:t> </a:t>
            </a:r>
            <a:r>
              <a:rPr lang="pt-BR" dirty="0"/>
              <a:t>componentes</a:t>
            </a:r>
            <a:r>
              <a:rPr lang="en-US" dirty="0"/>
              <a:t>) de forma </a:t>
            </a:r>
            <a:r>
              <a:rPr lang="pt-BR" dirty="0"/>
              <a:t>repetitiva</a:t>
            </a:r>
            <a:r>
              <a:rPr lang="en-US" dirty="0"/>
              <a:t>.</a:t>
            </a:r>
          </a:p>
          <a:p>
            <a:r>
              <a:rPr lang="pt-BR" dirty="0"/>
              <a:t>Você deve criar testes unitários quando precisar verificar a lógica de um código específico em seu aplicativo.</a:t>
            </a:r>
          </a:p>
        </p:txBody>
      </p:sp>
    </p:spTree>
    <p:extLst>
      <p:ext uri="{BB962C8B-B14F-4D97-AF65-F5344CB8AC3E}">
        <p14:creationId xmlns:p14="http://schemas.microsoft.com/office/powerpoint/2010/main" val="126402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Framework de Testes 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Funciona com projetos usando: Babel, </a:t>
            </a:r>
            <a:r>
              <a:rPr lang="pt-BR" dirty="0" err="1"/>
              <a:t>TypeScript</a:t>
            </a:r>
            <a:r>
              <a:rPr lang="pt-BR" dirty="0"/>
              <a:t>, Node, </a:t>
            </a:r>
            <a:r>
              <a:rPr lang="pt-BR" dirty="0" err="1"/>
              <a:t>React</a:t>
            </a:r>
            <a:r>
              <a:rPr lang="pt-BR" dirty="0"/>
              <a:t>, Angular, </a:t>
            </a:r>
            <a:r>
              <a:rPr lang="pt-BR" dirty="0" err="1"/>
              <a:t>Vue</a:t>
            </a:r>
            <a:r>
              <a:rPr lang="pt-BR" dirty="0"/>
              <a:t> e outros.</a:t>
            </a:r>
          </a:p>
        </p:txBody>
      </p:sp>
    </p:spTree>
    <p:extLst>
      <p:ext uri="{BB962C8B-B14F-4D97-AF65-F5344CB8AC3E}">
        <p14:creationId xmlns:p14="http://schemas.microsoft.com/office/powerpoint/2010/main" val="408983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Instalação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instalação é feita por meio de um </a:t>
            </a:r>
            <a:r>
              <a:rPr lang="pt-BR" b="1" dirty="0"/>
              <a:t>gerenciador de pacotes</a:t>
            </a:r>
            <a:r>
              <a:rPr lang="pt-BR" dirty="0"/>
              <a:t>.</a:t>
            </a:r>
          </a:p>
          <a:p>
            <a:r>
              <a:rPr lang="pt-BR" dirty="0"/>
              <a:t>Recomenda-se usar o </a:t>
            </a:r>
            <a:r>
              <a:rPr lang="pt-BR" b="1" dirty="0" err="1"/>
              <a:t>npm</a:t>
            </a:r>
            <a:r>
              <a:rPr lang="pt-BR" dirty="0"/>
              <a:t>, gerenciador de pacotes do Node.js, ou o </a:t>
            </a:r>
            <a:r>
              <a:rPr lang="pt-BR" b="1" dirty="0" err="1"/>
              <a:t>yarn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51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Instalação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Usaremos o </a:t>
            </a:r>
            <a:r>
              <a:rPr lang="pt-BR" b="1" dirty="0" err="1"/>
              <a:t>npm</a:t>
            </a:r>
            <a:r>
              <a:rPr lang="pt-BR" dirty="0"/>
              <a:t>.</a:t>
            </a:r>
          </a:p>
          <a:p>
            <a:r>
              <a:rPr lang="pt-BR" dirty="0"/>
              <a:t>Execute o comando abaixo no diretório de seu projeto para instalá-lo como uma dependência de desenvolvimento: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--save-dev jest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6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verificar se a instalação foi realizada com sucesso, desenvolveremos uma função hipotética em um documento e seu respectivo teste unitário em outro documento.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6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documento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soma.js</a:t>
            </a:r>
            <a:r>
              <a:rPr lang="pt-BR" dirty="0"/>
              <a:t> com o seguinte script:</a:t>
            </a:r>
          </a:p>
          <a:p>
            <a:endParaRPr lang="pt-BR" dirty="0"/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soma(a, b) { return a + b; 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soma;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Crie um documento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soma.test.js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(o nome deve ter o sufixo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‘.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pt-BR" dirty="0"/>
              <a:t>) com o seguinte script:</a:t>
            </a:r>
          </a:p>
          <a:p>
            <a:endParaRPr lang="pt-BR" dirty="0"/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soma = require(‘./soma’);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test(‘soma 1 + 2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3', () =&gt; 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expect(soma(1, 2)).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1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</TotalTime>
  <Words>520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Helvetica</vt:lpstr>
      <vt:lpstr>Tema do Office</vt:lpstr>
      <vt:lpstr>Testes Unitários</vt:lpstr>
      <vt:lpstr>Teste de Caixa Branca</vt:lpstr>
      <vt:lpstr>Teste Unitário</vt:lpstr>
      <vt:lpstr>Jest</vt:lpstr>
      <vt:lpstr>Jest - Instalação</vt:lpstr>
      <vt:lpstr>Jest - Instalação</vt:lpstr>
      <vt:lpstr>Jest - Verificação</vt:lpstr>
      <vt:lpstr>Jest - Verificação</vt:lpstr>
      <vt:lpstr>Jest - Verificação</vt:lpstr>
      <vt:lpstr>Jest - Verificação</vt:lpstr>
      <vt:lpstr>Jest - Verificação</vt:lpstr>
      <vt:lpstr>Jest - matchers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178</cp:revision>
  <dcterms:created xsi:type="dcterms:W3CDTF">2017-01-10T17:35:04Z</dcterms:created>
  <dcterms:modified xsi:type="dcterms:W3CDTF">2020-06-29T23:06:03Z</dcterms:modified>
</cp:coreProperties>
</file>