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430" r:id="rId4"/>
    <p:sldId id="441" r:id="rId5"/>
    <p:sldId id="440" r:id="rId6"/>
    <p:sldId id="439" r:id="rId7"/>
    <p:sldId id="442" r:id="rId8"/>
    <p:sldId id="444" r:id="rId9"/>
    <p:sldId id="443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39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9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9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7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1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67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1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147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85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8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14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05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61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89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42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80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42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81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15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default.asp" TargetMode="External"/><Relationship Id="rId4" Type="http://schemas.openxmlformats.org/officeDocument/2006/relationships/hyperlink" Target="https://universidadedatecnologia.com.br/o-que-e-linguagem-de-programac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possui funções incorporadas para determinadas tarefas.</a:t>
            </a:r>
          </a:p>
          <a:p>
            <a:r>
              <a:rPr lang="pt-BR" dirty="0"/>
              <a:t>Para chamar uma função, nós devemos escrever seu nome com um par de parênteses no final.</a:t>
            </a:r>
          </a:p>
          <a:p>
            <a:r>
              <a:rPr lang="pt-BR" dirty="0"/>
              <a:t>Tente chamar a função </a:t>
            </a:r>
            <a:r>
              <a:rPr lang="pt-BR" dirty="0" err="1"/>
              <a:t>alert</a:t>
            </a:r>
            <a:r>
              <a:rPr lang="pt-BR" dirty="0"/>
              <a:t>:</a:t>
            </a:r>
          </a:p>
          <a:p>
            <a:r>
              <a:rPr lang="pt-BR" dirty="0" err="1"/>
              <a:t>alert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068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alert()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A33A0-60D5-486A-9C5B-36A8B2AE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3174433"/>
            <a:ext cx="5829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funções (como a função </a:t>
            </a:r>
            <a:r>
              <a:rPr lang="pt-BR" dirty="0" err="1"/>
              <a:t>alert</a:t>
            </a:r>
            <a:r>
              <a:rPr lang="pt-BR" dirty="0"/>
              <a:t>) podem receber dados, que chamamos de </a:t>
            </a:r>
            <a:r>
              <a:rPr lang="pt-BR" b="1" dirty="0"/>
              <a:t>parâmetros</a:t>
            </a:r>
            <a:r>
              <a:rPr lang="pt-BR" dirty="0"/>
              <a:t>.</a:t>
            </a:r>
          </a:p>
          <a:p>
            <a:r>
              <a:rPr lang="pt-BR" dirty="0"/>
              <a:t>Passando uma </a:t>
            </a:r>
            <a:r>
              <a:rPr lang="pt-BR" dirty="0" err="1"/>
              <a:t>string</a:t>
            </a:r>
            <a:r>
              <a:rPr lang="pt-BR" dirty="0"/>
              <a:t> como parâmetro para a função </a:t>
            </a:r>
            <a:r>
              <a:rPr lang="pt-BR" dirty="0" err="1"/>
              <a:t>alert</a:t>
            </a:r>
            <a:r>
              <a:rPr lang="pt-BR" dirty="0"/>
              <a:t>, nós podemos exibir um texto no pop-up que será aberto.</a:t>
            </a:r>
          </a:p>
        </p:txBody>
      </p:sp>
    </p:spTree>
    <p:extLst>
      <p:ext uri="{BB962C8B-B14F-4D97-AF65-F5344CB8AC3E}">
        <p14:creationId xmlns:p14="http://schemas.microsoft.com/office/powerpoint/2010/main" val="98391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CD1B66-415B-465D-9339-D04A3EFC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908716"/>
            <a:ext cx="7962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3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- 04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programação, frequentemente, precisamos guardar dados para usá-los depois.</a:t>
            </a:r>
          </a:p>
          <a:p>
            <a:r>
              <a:rPr lang="pt-BR" dirty="0"/>
              <a:t>Chamamos de variáveis os locais onde guardamos esses dados.</a:t>
            </a:r>
          </a:p>
          <a:p>
            <a:r>
              <a:rPr lang="pt-BR" dirty="0"/>
              <a:t>Vamos guardar seu nome em uma variável?</a:t>
            </a:r>
          </a:p>
        </p:txBody>
      </p:sp>
    </p:spTree>
    <p:extLst>
      <p:ext uri="{BB962C8B-B14F-4D97-AF65-F5344CB8AC3E}">
        <p14:creationId xmlns:p14="http://schemas.microsoft.com/office/powerpoint/2010/main" val="364042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- 04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A3D87-63A3-444D-B6B1-8CCC321D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2791505"/>
            <a:ext cx="8143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- 05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Agora nós temos uma variável chamada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pt-BR" dirty="0"/>
              <a:t> que tem uma </a:t>
            </a:r>
            <a:r>
              <a:rPr lang="pt-BR" dirty="0" err="1"/>
              <a:t>string</a:t>
            </a:r>
            <a:r>
              <a:rPr lang="pt-BR" dirty="0"/>
              <a:t> armazenada. Basta requisitá-la para recuperarmos o valor </a:t>
            </a:r>
            <a:r>
              <a:rPr lang="pt-BR" dirty="0" err="1"/>
              <a:t>amazenado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35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- 05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EEF077-8F90-4149-A101-53E7A554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8" y="2927766"/>
            <a:ext cx="8239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4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- 06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Também podemos trabalhar com números e passa-los como parâmetros.</a:t>
            </a:r>
          </a:p>
          <a:p>
            <a:r>
              <a:rPr lang="pt-BR" dirty="0"/>
              <a:t>Diferentemente de </a:t>
            </a:r>
            <a:r>
              <a:rPr lang="pt-BR" dirty="0" err="1"/>
              <a:t>strings</a:t>
            </a:r>
            <a:r>
              <a:rPr lang="pt-BR" dirty="0"/>
              <a:t>, os número não precisam ser envolvidos por aspas.</a:t>
            </a:r>
          </a:p>
        </p:txBody>
      </p:sp>
    </p:spTree>
    <p:extLst>
      <p:ext uri="{BB962C8B-B14F-4D97-AF65-F5344CB8AC3E}">
        <p14:creationId xmlns:p14="http://schemas.microsoft.com/office/powerpoint/2010/main" val="330084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- 06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alert(42)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000F8-29F6-44C0-8D1F-810AD01E0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755967"/>
            <a:ext cx="84010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Apresentar a principal linguagem de programação que será adotada no curso:</a:t>
            </a:r>
          </a:p>
          <a:p>
            <a:r>
              <a:rPr lang="pt-BR" b="1" dirty="0" err="1"/>
              <a:t>Javascript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- 07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Realizar operações matemáticas é bem intuitivo. Os operadores básicos são: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Adição: +;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Subtração: -;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Multiplicação: *;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Divisão: /.</a:t>
            </a:r>
          </a:p>
        </p:txBody>
      </p:sp>
    </p:spTree>
    <p:extLst>
      <p:ext uri="{BB962C8B-B14F-4D97-AF65-F5344CB8AC3E}">
        <p14:creationId xmlns:p14="http://schemas.microsoft.com/office/powerpoint/2010/main" val="259275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- 07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 + 28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6CC32-1C4B-4E9A-B1ED-5E5B3FF5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2967983"/>
            <a:ext cx="5524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3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- 08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Também podemos adicionar </a:t>
            </a:r>
            <a:r>
              <a:rPr lang="pt-BR" dirty="0" err="1"/>
              <a:t>strings</a:t>
            </a:r>
            <a:r>
              <a:rPr lang="pt-BR" dirty="0"/>
              <a:t>!</a:t>
            </a:r>
          </a:p>
          <a:p>
            <a:r>
              <a:rPr lang="pt-BR" dirty="0"/>
              <a:t>Mas adicionar dados desse tipo gera uma concatenação das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Crie uma mensagem que concatena seu nome e uma outra </a:t>
            </a:r>
            <a:r>
              <a:rPr lang="pt-BR" dirty="0" err="1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239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- 08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“ is awesome!”)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4225E-87B5-4A02-8336-F61BAF5F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73681"/>
            <a:ext cx="762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9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MDN web docs. </a:t>
            </a:r>
            <a:r>
              <a:rPr lang="en-US" b="1" dirty="0" err="1"/>
              <a:t>Javascript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https://developer.mozilla.org/en-US/docs/Web/JavaScript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 err="1"/>
              <a:t>Universidade</a:t>
            </a:r>
            <a:r>
              <a:rPr lang="en-US" dirty="0"/>
              <a:t> da </a:t>
            </a:r>
            <a:r>
              <a:rPr lang="en-US" dirty="0" err="1"/>
              <a:t>Tecnologia</a:t>
            </a:r>
            <a:r>
              <a:rPr lang="en-US" dirty="0"/>
              <a:t>. </a:t>
            </a:r>
            <a:r>
              <a:rPr lang="pt-BR" b="1" dirty="0"/>
              <a:t>O que é linguagem de programação?</a:t>
            </a:r>
            <a:r>
              <a:rPr lang="pt-BR" dirty="0"/>
              <a:t> Disponível em: </a:t>
            </a:r>
            <a:r>
              <a:rPr lang="en-US" dirty="0">
                <a:hlinkClick r:id="rId4"/>
              </a:rPr>
              <a:t>https://universidadedatecnologia.com.br/o-que-e-linguagem-de-programacao/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W3schools. </a:t>
            </a:r>
            <a:r>
              <a:rPr lang="en-US" b="1" dirty="0"/>
              <a:t>JavaScript Tutorial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https://www.w3schools.com/js/default.asp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uma linguagem escrita e formal que especifica um conjunto de instruções e regras usadas para gerar programas (software).</a:t>
            </a:r>
          </a:p>
          <a:p>
            <a:r>
              <a:rPr lang="pt-BR" dirty="0"/>
              <a:t>Um software pode ser desenvolvido para um computador, dispositivo móvel ou para qualquer equipamento que permita sua execução.</a:t>
            </a:r>
          </a:p>
          <a:p>
            <a:r>
              <a:rPr lang="pt-BR" dirty="0"/>
              <a:t>Existem várias linguagens e elas servem para muitos propósitos. Alguns óbvios, como criar um software, outros menos, como controlar um carro ou uma torradeira.</a:t>
            </a:r>
          </a:p>
        </p:txBody>
      </p:sp>
    </p:spTree>
    <p:extLst>
      <p:ext uri="{BB962C8B-B14F-4D97-AF65-F5344CB8AC3E}">
        <p14:creationId xmlns:p14="http://schemas.microsoft.com/office/powerpoint/2010/main" val="332215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linguagem de programação pode ser classificada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compilada: quando existe a necessidade de gerar um código binário. O código é gerado por um compilador a partir do script gerado pelo programador.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interpretada: o script gerado pelo programador é interpretado e as ações são realizadas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0244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nosso curso, a Linguagem de Programação </a:t>
            </a:r>
            <a:r>
              <a:rPr lang="pt-BR" dirty="0" err="1"/>
              <a:t>Javascript</a:t>
            </a:r>
            <a:r>
              <a:rPr lang="pt-BR" dirty="0"/>
              <a:t> será a principal utilizada nas competências de desenvolvimento de sistemas web, mobile e desktop.</a:t>
            </a:r>
          </a:p>
        </p:txBody>
      </p:sp>
    </p:spTree>
    <p:extLst>
      <p:ext uri="{BB962C8B-B14F-4D97-AF65-F5344CB8AC3E}">
        <p14:creationId xmlns:p14="http://schemas.microsoft.com/office/powerpoint/2010/main" val="270386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linguagens de programação interpretada ou compilada em tempo real. </a:t>
            </a:r>
          </a:p>
          <a:p>
            <a:r>
              <a:rPr lang="pt-BR" dirty="0"/>
              <a:t>Embora seja mais conhecida como linguagem de script para páginas da Web, muitos ambientes fora do navegador também a usam, como Node.js, Apache </a:t>
            </a:r>
            <a:r>
              <a:rPr lang="pt-BR" dirty="0" err="1"/>
              <a:t>CouchDB</a:t>
            </a:r>
            <a:r>
              <a:rPr lang="pt-BR" dirty="0"/>
              <a:t> e Adobe Acrobat.</a:t>
            </a:r>
          </a:p>
          <a:p>
            <a:r>
              <a:rPr lang="pt-BR" dirty="0"/>
              <a:t>Esta entre as linguagens de programação mais populares há vários anos.</a:t>
            </a:r>
          </a:p>
        </p:txBody>
      </p:sp>
    </p:spTree>
    <p:extLst>
      <p:ext uri="{BB962C8B-B14F-4D97-AF65-F5344CB8AC3E}">
        <p14:creationId xmlns:p14="http://schemas.microsoft.com/office/powerpoint/2010/main" val="190906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dar os primeiros passos com esta linguagem no site abaixo:</a:t>
            </a:r>
            <a:br>
              <a:rPr lang="pt-BR" dirty="0"/>
            </a:br>
            <a:r>
              <a:rPr lang="en-US" dirty="0">
                <a:hlinkClick r:id="rId3"/>
              </a:rPr>
              <a:t>https://www.javascript.com/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7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, </a:t>
            </a:r>
            <a:r>
              <a:rPr lang="en-US" dirty="0" err="1"/>
              <a:t>aprendemos</a:t>
            </a:r>
            <a:r>
              <a:rPr lang="en-US" dirty="0"/>
              <a:t> que dados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chamados</a:t>
            </a:r>
            <a:r>
              <a:rPr lang="en-US" dirty="0"/>
              <a:t> de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envolvidos</a:t>
            </a:r>
            <a:r>
              <a:rPr lang="en-US" dirty="0"/>
              <a:t> por </a:t>
            </a:r>
            <a:r>
              <a:rPr lang="en-US" dirty="0" err="1"/>
              <a:t>aspas</a:t>
            </a:r>
            <a:r>
              <a:rPr lang="en-US" dirty="0"/>
              <a:t> e que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encerrar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14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, entre </a:t>
            </a:r>
            <a:r>
              <a:rPr lang="en-US" dirty="0" err="1"/>
              <a:t>aspas</a:t>
            </a:r>
            <a:r>
              <a:rPr lang="en-US" dirty="0"/>
              <a:t>,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Enter.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92CAC-6D3A-4385-BF4E-D6E7B935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40" y="2668430"/>
            <a:ext cx="8686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</TotalTime>
  <Words>852</Words>
  <Application>Microsoft Office PowerPoint</Application>
  <PresentationFormat>Widescreen</PresentationFormat>
  <Paragraphs>95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Tema do Office</vt:lpstr>
      <vt:lpstr>Linguagens de Programação</vt:lpstr>
      <vt:lpstr>Objetivo</vt:lpstr>
      <vt:lpstr>Linguagem de Programação</vt:lpstr>
      <vt:lpstr>Linguagem de Programação</vt:lpstr>
      <vt:lpstr>Javascript</vt:lpstr>
      <vt:lpstr>Javascript</vt:lpstr>
      <vt:lpstr>Javascript</vt:lpstr>
      <vt:lpstr>JavaScript.com - 01</vt:lpstr>
      <vt:lpstr>JavaScript.com - 01</vt:lpstr>
      <vt:lpstr>JavaScript.com - 02</vt:lpstr>
      <vt:lpstr>JavaScript.com - 02</vt:lpstr>
      <vt:lpstr>JavaScript.com - 03</vt:lpstr>
      <vt:lpstr>JavaScript.com - 03</vt:lpstr>
      <vt:lpstr>JavaScript.com - 04</vt:lpstr>
      <vt:lpstr>JavaScript.com - 04</vt:lpstr>
      <vt:lpstr>JavaScript.com - 05</vt:lpstr>
      <vt:lpstr>JavaScript.com - 05</vt:lpstr>
      <vt:lpstr>JavaScript.com - 06</vt:lpstr>
      <vt:lpstr>JavaScript.com - 06</vt:lpstr>
      <vt:lpstr>JavaScript.com - 07</vt:lpstr>
      <vt:lpstr>JavaScript.com - 07</vt:lpstr>
      <vt:lpstr>JavaScript.com - 08</vt:lpstr>
      <vt:lpstr>JavaScript.com - 08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435</cp:revision>
  <dcterms:created xsi:type="dcterms:W3CDTF">2017-01-10T17:35:04Z</dcterms:created>
  <dcterms:modified xsi:type="dcterms:W3CDTF">2020-05-05T18:26:43Z</dcterms:modified>
</cp:coreProperties>
</file>