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quando queremos uma comunicação com o módulo Bluetooth HC-05 por meio de um celular, conectamos este módulo a um PC via um conversor serial para USB. </a:t>
            </a:r>
          </a:p>
          <a:p>
            <a:pPr marL="0" indent="0">
              <a:buNone/>
            </a:pPr>
            <a:r>
              <a:rPr lang="pt-BR" dirty="0"/>
              <a:t>Antes de estabelecer uma comunicação entre os dois dispositivos Bluetooth, precisamos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Ele será encontrado com o nome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Depois de parear 2 dispositivos Bluetooth, abra o terminal no PC e selecione a porta USB na qual está conectado o módulo serial. Também selecione o taxa de transmissão padrão de 9600bps.</a:t>
            </a:r>
          </a:p>
          <a:p>
            <a:r>
              <a:rPr lang="pt-BR" dirty="0"/>
              <a:t>No celular, abra o aplicativo de terminal Bluetooth e conecte com o dispositivo pareado HC-05.</a:t>
            </a:r>
          </a:p>
          <a:p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Key/EM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nome do dispositivo</a:t>
                      </a:r>
                      <a:br>
                        <a:rPr lang="pt-BR" noProof="0"/>
                      </a:br>
                      <a:r>
                        <a:rPr lang="pt-BR" noProof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cores de resistores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10594"/>
            <a:ext cx="5715000" cy="3581400"/>
          </a:xfrm>
        </p:spPr>
      </p:pic>
    </p:spTree>
    <p:extLst>
      <p:ext uri="{BB962C8B-B14F-4D97-AF65-F5344CB8AC3E}">
        <p14:creationId xmlns:p14="http://schemas.microsoft.com/office/powerpoint/2010/main" val="26092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comandos AT.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</a:t>
            </a:r>
            <a:r>
              <a:rPr lang="pt-BR" dirty="0" err="1"/>
              <a:t>Command</a:t>
            </a:r>
            <a:r>
              <a:rPr lang="pt-BR" dirty="0"/>
              <a:t>. Caso contrário, por padrão, ele permanece no modo Data. A taxa de transmissão padrão do HC-05 no modo </a:t>
            </a:r>
            <a:r>
              <a:rPr lang="pt-BR" dirty="0" err="1"/>
              <a:t>Command</a:t>
            </a:r>
            <a:r>
              <a:rPr lang="pt-BR" dirty="0"/>
              <a:t> é 38400 </a:t>
            </a:r>
            <a:r>
              <a:rPr lang="pt-BR" dirty="0" err="1"/>
              <a:t>bps</a:t>
            </a:r>
            <a:r>
              <a:rPr lang="pt-BR" dirty="0"/>
              <a:t> e 9600 no modo Data.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Data: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</a:t>
            </a:r>
            <a:r>
              <a:rPr lang="pt-BR" dirty="0" err="1"/>
              <a:t>Command</a:t>
            </a:r>
            <a:r>
              <a:rPr lang="pt-BR" dirty="0"/>
              <a:t>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Enviar dados do terminal do celular para o módulo Bluetooth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Bluetooth HC-05, ele precisa de um aplicativo terminal Bluetooth para transmitir e receber dados. Aplicativos de terminal Bluetooth para </a:t>
            </a:r>
            <a:r>
              <a:rPr lang="pt-BR" dirty="0" err="1"/>
              <a:t>Android</a:t>
            </a:r>
            <a:r>
              <a:rPr lang="pt-BR" dirty="0"/>
              <a:t>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1023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Comunicação Bluetooth entre dispositivos</vt:lpstr>
      <vt:lpstr>Comunicação Bluetooth entre dispositivos</vt:lpstr>
      <vt:lpstr>Comunicação Bluetooth entre dispositivos</vt:lpstr>
      <vt:lpstr>Parear módulo HC-05 e celular</vt:lpstr>
      <vt:lpstr>Parear módulo HC-05 e celular</vt:lpstr>
      <vt:lpstr>Modo Comando</vt:lpstr>
      <vt:lpstr>Modo Comando</vt:lpstr>
      <vt:lpstr>Código de cores de resistores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Salmo Marques da Silva Júnior</cp:lastModifiedBy>
  <cp:revision>32</cp:revision>
  <dcterms:created xsi:type="dcterms:W3CDTF">2019-11-01T20:07:11Z</dcterms:created>
  <dcterms:modified xsi:type="dcterms:W3CDTF">2019-11-03T14:44:14Z</dcterms:modified>
</cp:coreProperties>
</file>