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07" r:id="rId3"/>
    <p:sldId id="309" r:id="rId4"/>
    <p:sldId id="308" r:id="rId5"/>
    <p:sldId id="298" r:id="rId6"/>
    <p:sldId id="310" r:id="rId7"/>
    <p:sldId id="30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82338" autoAdjust="0"/>
  </p:normalViewPr>
  <p:slideViewPr>
    <p:cSldViewPr snapToGrid="0">
      <p:cViewPr varScale="1">
        <p:scale>
          <a:sx n="60" d="100"/>
          <a:sy n="60" d="100"/>
        </p:scale>
        <p:origin x="12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42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96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89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25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546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57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r.godaddy.com/blog/o-que-e-cms-content-management-syste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.wordpress.org/" TargetMode="External"/><Relationship Id="rId5" Type="http://schemas.openxmlformats.org/officeDocument/2006/relationships/hyperlink" Target="https://pt.wix.com/about/us" TargetMode="External"/><Relationship Id="rId4" Type="http://schemas.openxmlformats.org/officeDocument/2006/relationships/hyperlink" Target="https://pt.wikipedia.org/wiki/Sistema_de_gerenciamento_de_conte&#250;d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/>
              <a:t>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CMS</a:t>
            </a:r>
            <a:r>
              <a:rPr lang="pt-BR" dirty="0"/>
              <a:t> é uma sigla para o termo </a:t>
            </a:r>
            <a:r>
              <a:rPr lang="pt-BR" i="1" dirty="0" err="1"/>
              <a:t>Content</a:t>
            </a:r>
            <a:r>
              <a:rPr lang="pt-BR" i="1" dirty="0"/>
              <a:t> Management System</a:t>
            </a:r>
            <a:r>
              <a:rPr lang="pt-BR" dirty="0"/>
              <a:t>.</a:t>
            </a:r>
          </a:p>
          <a:p>
            <a:r>
              <a:rPr lang="pt-BR" dirty="0"/>
              <a:t>Em português, seria algo como um </a:t>
            </a:r>
            <a:r>
              <a:rPr lang="pt-BR" b="1" dirty="0"/>
              <a:t>Sistema de Gerenciamento de Conteúdo</a:t>
            </a:r>
            <a:r>
              <a:rPr lang="pt-BR" dirty="0"/>
              <a:t>.</a:t>
            </a:r>
          </a:p>
          <a:p>
            <a:r>
              <a:rPr lang="pt-BR" dirty="0"/>
              <a:t>É um aplicativo utilizado para criar, editar, gerenciar e publicar conteúdo em plataformas digitais, que não exige conhecimentos técnicos sobre HTML, CSS ou linguagens de programação para realizar essas tarefas.</a:t>
            </a:r>
          </a:p>
        </p:txBody>
      </p:sp>
    </p:spTree>
    <p:extLst>
      <p:ext uri="{BB962C8B-B14F-4D97-AF65-F5344CB8AC3E}">
        <p14:creationId xmlns:p14="http://schemas.microsoft.com/office/powerpoint/2010/main" val="127408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Este tipo de sistema ficou popular na criação de blogs.</a:t>
            </a:r>
          </a:p>
          <a:p>
            <a:r>
              <a:rPr lang="pt-BR" dirty="0"/>
              <a:t>Porém, os sistemas evoluíram e hoje permitem o desenvolvimento de um site institucional ou um e-commerce, por exemplo.</a:t>
            </a:r>
          </a:p>
        </p:txBody>
      </p:sp>
    </p:spTree>
    <p:extLst>
      <p:ext uri="{BB962C8B-B14F-4D97-AF65-F5344CB8AC3E}">
        <p14:creationId xmlns:p14="http://schemas.microsoft.com/office/powerpoint/2010/main" val="100180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Baixo valor de investimento;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Baixíssimo conhecimento técnico envolvido;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Curto período de desenvolvimento;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Autonomia do proprietário.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96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Wordpress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o CMS mais popular.</a:t>
            </a:r>
          </a:p>
          <a:p>
            <a:r>
              <a:rPr lang="pt-BR" dirty="0"/>
              <a:t>Desenvolvido em PHP.</a:t>
            </a:r>
          </a:p>
          <a:p>
            <a:r>
              <a:rPr lang="pt-BR" dirty="0"/>
              <a:t>35% da internet usa o </a:t>
            </a:r>
            <a:r>
              <a:rPr lang="pt-BR" dirty="0" err="1"/>
              <a:t>WordPress</a:t>
            </a:r>
            <a:r>
              <a:rPr lang="pt-BR" dirty="0"/>
              <a:t>, de blogs amadores até os maiores sites de notícias.</a:t>
            </a:r>
          </a:p>
          <a:p>
            <a:r>
              <a:rPr lang="pt-BR" dirty="0"/>
              <a:t>Possui mais de 55.000 plugins que facilitam a adição de recursos no site.</a:t>
            </a:r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Wix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um CMS em ascensão.</a:t>
            </a:r>
          </a:p>
          <a:p>
            <a:r>
              <a:rPr lang="pt-BR" dirty="0"/>
              <a:t>Desenvolvido em </a:t>
            </a:r>
            <a:r>
              <a:rPr lang="pt-BR" dirty="0" err="1"/>
              <a:t>Javascript</a:t>
            </a:r>
            <a:r>
              <a:rPr lang="pt-BR" dirty="0"/>
              <a:t> (Node.js).</a:t>
            </a:r>
          </a:p>
          <a:p>
            <a:r>
              <a:rPr lang="pt-BR" dirty="0"/>
              <a:t>150 milhões de usuários.</a:t>
            </a:r>
          </a:p>
          <a:p>
            <a:r>
              <a:rPr lang="pt-BR" dirty="0"/>
              <a:t>Possui, aproximadamente, 200 plugins que facilitam a adição de recursos no site.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290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/>
              <a:t>Lucas Carvalho De Vivo. </a:t>
            </a:r>
            <a:r>
              <a:rPr lang="pt-BR" b="1" dirty="0"/>
              <a:t>O Que é CMS (</a:t>
            </a:r>
            <a:r>
              <a:rPr lang="pt-BR" b="1" dirty="0" err="1"/>
              <a:t>Content</a:t>
            </a:r>
            <a:r>
              <a:rPr lang="pt-BR" b="1" dirty="0"/>
              <a:t> Management System)?</a:t>
            </a:r>
            <a:r>
              <a:rPr lang="pt-BR" dirty="0"/>
              <a:t> Disponível em: </a:t>
            </a:r>
            <a:r>
              <a:rPr lang="pt-BR" dirty="0">
                <a:hlinkClick r:id="rId3"/>
              </a:rPr>
              <a:t>https://br.godaddy.com/blog/o-que-e-</a:t>
            </a:r>
            <a:r>
              <a:rPr lang="pt-BR" dirty="0" err="1">
                <a:hlinkClick r:id="rId3"/>
              </a:rPr>
              <a:t>cms</a:t>
            </a:r>
            <a:r>
              <a:rPr lang="pt-BR" dirty="0">
                <a:hlinkClick r:id="rId3"/>
              </a:rPr>
              <a:t>-</a:t>
            </a:r>
            <a:r>
              <a:rPr lang="pt-BR" dirty="0" err="1">
                <a:hlinkClick r:id="rId3"/>
              </a:rPr>
              <a:t>content</a:t>
            </a:r>
            <a:r>
              <a:rPr lang="pt-BR" dirty="0">
                <a:hlinkClick r:id="rId3"/>
              </a:rPr>
              <a:t>-management-system/</a:t>
            </a:r>
            <a:r>
              <a:rPr lang="pt-BR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Wikipédia. </a:t>
            </a:r>
            <a:r>
              <a:rPr lang="pt-BR" b="1" dirty="0"/>
              <a:t>Sistema de gerenciamento de conteúdo</a:t>
            </a:r>
            <a:r>
              <a:rPr lang="pt-BR" dirty="0"/>
              <a:t>. Disponível em: </a:t>
            </a:r>
            <a:r>
              <a:rPr lang="pt-BR" dirty="0">
                <a:hlinkClick r:id="rId4"/>
              </a:rPr>
              <a:t>https://pt.wikipedia.org/wiki/</a:t>
            </a:r>
            <a:r>
              <a:rPr lang="pt-BR" dirty="0" err="1">
                <a:hlinkClick r:id="rId4"/>
              </a:rPr>
              <a:t>Sistema_de_gerenciamento_de_conteúdo</a:t>
            </a:r>
            <a:r>
              <a:rPr lang="pt-BR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Wix</a:t>
            </a:r>
            <a:r>
              <a:rPr lang="pt-BR" dirty="0"/>
              <a:t>. </a:t>
            </a:r>
            <a:r>
              <a:rPr lang="pt-BR" b="1" dirty="0"/>
              <a:t>Líder na Criação de Sites</a:t>
            </a:r>
            <a:r>
              <a:rPr lang="pt-BR" dirty="0"/>
              <a:t>. Disponível em: </a:t>
            </a:r>
            <a:r>
              <a:rPr lang="pt-BR" dirty="0">
                <a:hlinkClick r:id="rId5"/>
              </a:rPr>
              <a:t>https://pt.wix.com/</a:t>
            </a:r>
            <a:r>
              <a:rPr lang="pt-BR" dirty="0" err="1">
                <a:hlinkClick r:id="rId5"/>
              </a:rPr>
              <a:t>about</a:t>
            </a:r>
            <a:r>
              <a:rPr lang="pt-BR" dirty="0">
                <a:hlinkClick r:id="rId5"/>
              </a:rPr>
              <a:t>/us</a:t>
            </a:r>
            <a:r>
              <a:rPr lang="pt-BR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Wordpress</a:t>
            </a:r>
            <a:r>
              <a:rPr lang="pt-BR" dirty="0"/>
              <a:t>. </a:t>
            </a:r>
            <a:r>
              <a:rPr lang="pt-BR" b="1" dirty="0"/>
              <a:t>Conheça o </a:t>
            </a:r>
            <a:r>
              <a:rPr lang="pt-BR" b="1" dirty="0" err="1"/>
              <a:t>WordPress</a:t>
            </a:r>
            <a:r>
              <a:rPr lang="pt-BR" dirty="0"/>
              <a:t>. Disponível em: </a:t>
            </a:r>
            <a:r>
              <a:rPr lang="pt-BR" dirty="0">
                <a:hlinkClick r:id="rId6"/>
              </a:rPr>
              <a:t>https://br.wordpress.org/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4064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5435</TotalTime>
  <Words>315</Words>
  <Application>Microsoft Office PowerPoint</Application>
  <PresentationFormat>Widescreen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Tema do Office</vt:lpstr>
      <vt:lpstr>CMS</vt:lpstr>
      <vt:lpstr>Introdução</vt:lpstr>
      <vt:lpstr>Introdução</vt:lpstr>
      <vt:lpstr>Vantagens</vt:lpstr>
      <vt:lpstr>Wordpress</vt:lpstr>
      <vt:lpstr>Wix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Junior</cp:lastModifiedBy>
  <cp:revision>461</cp:revision>
  <dcterms:created xsi:type="dcterms:W3CDTF">2017-01-10T17:35:04Z</dcterms:created>
  <dcterms:modified xsi:type="dcterms:W3CDTF">2020-05-13T20:21:48Z</dcterms:modified>
</cp:coreProperties>
</file>