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9" autoAdjust="0"/>
    <p:restoredTop sz="95501" autoAdjust="0"/>
  </p:normalViewPr>
  <p:slideViewPr>
    <p:cSldViewPr snapToGrid="0">
      <p:cViewPr varScale="1">
        <p:scale>
          <a:sx n="109" d="100"/>
          <a:sy n="109" d="100"/>
        </p:scale>
        <p:origin x="498"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buNone/>
              <a:defRPr sz="3200">
                <a:solidFill>
                  <a:schemeClr val="accent1">
                    <a:lumMod val="50000"/>
                  </a:schemeClr>
                </a:solidFill>
                <a:latin typeface="Helvetica" panose="020B0604020202020204" pitchFamily="34" charset="0"/>
                <a:cs typeface="Helvetica" panose="020B0604020202020204" pitchFamily="34" charset="0"/>
              </a:defRPr>
            </a:lvl1pPr>
            <a:lvl2pPr>
              <a:defRPr>
                <a:solidFill>
                  <a:schemeClr val="accent1">
                    <a:lumMod val="50000"/>
                  </a:schemeClr>
                </a:solidFill>
                <a:latin typeface="Helvetica" panose="020B0604020202020204" pitchFamily="34" charset="0"/>
                <a:cs typeface="Helvetica" panose="020B0604020202020204" pitchFamily="34" charset="0"/>
              </a:defRPr>
            </a:lvl2pPr>
            <a:lvl3pPr>
              <a:defRPr>
                <a:solidFill>
                  <a:schemeClr val="accent1">
                    <a:lumMod val="50000"/>
                  </a:schemeClr>
                </a:solidFill>
                <a:latin typeface="Helvetica" panose="020B0604020202020204" pitchFamily="34" charset="0"/>
                <a:cs typeface="Helvetica" panose="020B0604020202020204" pitchFamily="34" charset="0"/>
              </a:defRPr>
            </a:lvl3pPr>
            <a:lvl4pPr>
              <a:defRPr>
                <a:solidFill>
                  <a:schemeClr val="accent1">
                    <a:lumMod val="50000"/>
                  </a:schemeClr>
                </a:solidFill>
                <a:latin typeface="Helvetica" panose="020B0604020202020204" pitchFamily="34" charset="0"/>
                <a:cs typeface="Helvetica" panose="020B0604020202020204" pitchFamily="34" charset="0"/>
              </a:defRPr>
            </a:lvl4pPr>
            <a:lvl5pPr>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02/09/2021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02/09/2021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02/09/2021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02/09/2021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02/09/2021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02/09/2021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02/09/2021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588498" y="2897944"/>
            <a:ext cx="11380764" cy="1592170"/>
          </a:xfrm>
        </p:spPr>
        <p:txBody>
          <a:bodyPr>
            <a:normAutofit/>
          </a:bodyPr>
          <a:lstStyle/>
          <a:p>
            <a:r>
              <a:rPr lang="pt-BR" dirty="0">
                <a:solidFill>
                  <a:srgbClr val="014A8E"/>
                </a:solidFill>
                <a:latin typeface="Helvetica" panose="020B0604020202020204" pitchFamily="34" charset="0"/>
              </a:rPr>
              <a:t>Introdução ao raciocínio lógico</a:t>
            </a:r>
            <a:endParaRPr lang="pt-BR" dirty="0"/>
          </a:p>
        </p:txBody>
      </p:sp>
    </p:spTree>
    <p:extLst>
      <p:ext uri="{BB962C8B-B14F-4D97-AF65-F5344CB8AC3E}">
        <p14:creationId xmlns:p14="http://schemas.microsoft.com/office/powerpoint/2010/main" val="256979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Lógica de Programação</a:t>
            </a:r>
          </a:p>
        </p:txBody>
      </p:sp>
      <p:sp>
        <p:nvSpPr>
          <p:cNvPr id="6" name="Espaço Reservado para Conteúdo 5"/>
          <p:cNvSpPr>
            <a:spLocks noGrp="1"/>
          </p:cNvSpPr>
          <p:nvPr>
            <p:ph idx="1"/>
          </p:nvPr>
        </p:nvSpPr>
        <p:spPr/>
        <p:txBody>
          <a:bodyPr/>
          <a:lstStyle/>
          <a:p>
            <a:r>
              <a:rPr lang="pt-BR" dirty="0"/>
              <a:t>É a técnica de desenvolver algoritmos para atingir determinados objetivos dentro de certas regras baseadas na lógica matemática e em outras teorias básicas da Ciência da Computação.</a:t>
            </a:r>
          </a:p>
        </p:txBody>
      </p:sp>
    </p:spTree>
    <p:extLst>
      <p:ext uri="{BB962C8B-B14F-4D97-AF65-F5344CB8AC3E}">
        <p14:creationId xmlns:p14="http://schemas.microsoft.com/office/powerpoint/2010/main" val="86550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Algoritmo</a:t>
            </a:r>
          </a:p>
        </p:txBody>
      </p:sp>
      <p:sp>
        <p:nvSpPr>
          <p:cNvPr id="3" name="Espaço Reservado para Conteúdo 2"/>
          <p:cNvSpPr>
            <a:spLocks noGrp="1"/>
          </p:cNvSpPr>
          <p:nvPr>
            <p:ph idx="1"/>
          </p:nvPr>
        </p:nvSpPr>
        <p:spPr/>
        <p:txBody>
          <a:bodyPr/>
          <a:lstStyle/>
          <a:p>
            <a:r>
              <a:rPr lang="pt-BR" dirty="0"/>
              <a:t>É uma sequência finita de instruções bem definidas e não ambíguas, cada uma das quais devendo ser executadas mecânica ou eletronicamente em um intervalo de tempo finito e com uma quantidade de esforço finita.</a:t>
            </a:r>
          </a:p>
        </p:txBody>
      </p:sp>
    </p:spTree>
    <p:extLst>
      <p:ext uri="{BB962C8B-B14F-4D97-AF65-F5344CB8AC3E}">
        <p14:creationId xmlns:p14="http://schemas.microsoft.com/office/powerpoint/2010/main" val="2989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Hora do Código</a:t>
            </a:r>
          </a:p>
        </p:txBody>
      </p:sp>
      <p:sp>
        <p:nvSpPr>
          <p:cNvPr id="3" name="Espaço Reservado para Conteúdo 2"/>
          <p:cNvSpPr>
            <a:spLocks noGrp="1"/>
          </p:cNvSpPr>
          <p:nvPr>
            <p:ph idx="1"/>
          </p:nvPr>
        </p:nvSpPr>
        <p:spPr/>
        <p:txBody>
          <a:bodyPr/>
          <a:lstStyle/>
          <a:p>
            <a:r>
              <a:rPr lang="pt-BR" dirty="0"/>
              <a:t>A Hora do Código é um movimento global que atinge dezenas de milhões de estudantes em mais de 180 países. Qualquer um, em qualquer lugar, pode organizar um evento da Hora do Código. Tutoriais de uma hora estão disponíveis em mais de 45 idiomas. Não é necessário experiência. Ideal para as pessoas de 4 a 104 anos.</a:t>
            </a:r>
          </a:p>
          <a:p>
            <a:endParaRPr lang="pt-BR" dirty="0"/>
          </a:p>
          <a:p>
            <a:r>
              <a:rPr lang="pt-BR" i="1" dirty="0"/>
              <a:t>https://hourofcode.com/br</a:t>
            </a:r>
          </a:p>
        </p:txBody>
      </p:sp>
      <p:pic>
        <p:nvPicPr>
          <p:cNvPr id="5" name="Picture 2" descr="Hora do Códi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126" y="224449"/>
            <a:ext cx="895303" cy="89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8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Com o </a:t>
            </a:r>
            <a:r>
              <a:rPr lang="pt-BR" dirty="0" err="1"/>
              <a:t>Scratch</a:t>
            </a:r>
            <a:r>
              <a:rPr lang="pt-BR" dirty="0"/>
              <a:t>, você pode programar seus próprios jogos e animações interativos, além de compartilhar as suas criações com outras pessoas da comunidade.</a:t>
            </a:r>
          </a:p>
          <a:p>
            <a:endParaRPr lang="pt-BR" dirty="0"/>
          </a:p>
          <a:p>
            <a:r>
              <a:rPr lang="pt-BR" dirty="0"/>
              <a:t>O </a:t>
            </a:r>
            <a:r>
              <a:rPr lang="pt-BR" dirty="0" err="1"/>
              <a:t>Scratch</a:t>
            </a:r>
            <a:r>
              <a:rPr lang="pt-BR" dirty="0"/>
              <a:t> ajuda os jovens a pensar de forma criativa, a raciocinar sistematicamente e a trabalhar </a:t>
            </a:r>
            <a:r>
              <a:rPr lang="pt-BR" dirty="0" err="1"/>
              <a:t>colaborativamente</a:t>
            </a:r>
            <a:r>
              <a:rPr lang="pt-BR" dirty="0"/>
              <a:t>.</a:t>
            </a:r>
          </a:p>
          <a:p>
            <a:endParaRPr lang="pt-BR" dirty="0"/>
          </a:p>
          <a:p>
            <a:r>
              <a:rPr lang="pt-BR" i="1" dirty="0"/>
              <a:t>https://scratch.mit.edu/</a:t>
            </a:r>
          </a:p>
        </p:txBody>
      </p:sp>
      <p:pic>
        <p:nvPicPr>
          <p:cNvPr id="1026" name="Picture 2" descr="https://upload.wikimedia.org/wikipedia/commons/thumb/d/d6/Scratch_Logo.svg/2000px-Scratch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056" y="122830"/>
            <a:ext cx="3350761" cy="112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883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200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Helvetica</vt:lpstr>
      <vt:lpstr>Tema do Office</vt:lpstr>
      <vt:lpstr>Introdução ao raciocínio lógico</vt:lpstr>
      <vt:lpstr>Lógica de Programação</vt:lpstr>
      <vt:lpstr>Algoritmo</vt:lpstr>
      <vt:lpstr>         Hora do Código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Salmo Marques da Silva Junior</cp:lastModifiedBy>
  <cp:revision>15</cp:revision>
  <dcterms:created xsi:type="dcterms:W3CDTF">2017-01-10T17:35:04Z</dcterms:created>
  <dcterms:modified xsi:type="dcterms:W3CDTF">2021-09-02T21:54:57Z</dcterms:modified>
</cp:coreProperties>
</file>