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6214E54-B41B-4F55-A320-87292413B838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E5BBA99-14BB-443A-B76D-551F52FF121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CD7C2C0-7722-433A-8351-F9D16B34DE7A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7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26A40F5-EE5A-4B72-A20A-A45CABA8854D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7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6B45400-D6EC-41F8-B3D6-B9AC63879012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7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4B33D91-D37A-40BA-9726-21321948EAAD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83F70BE-C016-499A-8CB9-F6771F9A179F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68F1957-7097-4FDF-86A5-FE287AF82722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nodejs.org/en/about/" TargetMode="External"/><Relationship Id="rId2" Type="http://schemas.openxmlformats.org/officeDocument/2006/relationships/hyperlink" Target="https://nodejs.org/en/download/" TargetMode="External"/><Relationship Id="rId3" Type="http://schemas.openxmlformats.org/officeDocument/2006/relationships/hyperlink" Target="https://yarnpkg.com/getting-started/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8880" cy="15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1f4e79"/>
                </a:solidFill>
                <a:latin typeface="Arial"/>
                <a:ea typeface="DejaVu Sans"/>
              </a:rPr>
              <a:t>Node.js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220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17000" p14:dur="2000"/>
    </mc:Choice>
    <mc:Fallback>
      <p:transition spd="slow" advTm="17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O que é Node.js?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É uma plataforma construída usando a </a:t>
            </a:r>
            <a:r>
              <a:rPr b="0" i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engine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V8 do Google Chrome.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 que permite usar Javascript no back-end.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Arquitetura baseada em eventos: Execução em loop para tratar os eventos inseridos na </a:t>
            </a:r>
            <a:r>
              <a:rPr b="0" i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Call Stack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819960" y="2376000"/>
            <a:ext cx="4551840" cy="38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Single-thread: utiliza a biblioteca C++ libuv para utilizar multi-threads.</a:t>
            </a:r>
            <a:endParaRPr b="0" lang="pt-BR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Non-blocking I/O: permite o retorno em partes. Sem perda de conexão após um retorno.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NPM vs. Yarn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São gerenciadores de pacotes para Node.js.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Permitem instalar bibliotecas de terceiros e fornecer bibliotecas para terceiros.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 Yarn apresenta um desempenho melhor no momento, com alguns recursos ainda não presentes no NPM.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ExpressJS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i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Framework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com inúmeros métodos utilitários de HTTP e </a:t>
            </a:r>
            <a:r>
              <a:rPr b="0" i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middlewares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Possui uma estrutura aberta (flexível) e exige poucos conceitos para iniciar a utilização.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26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About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  <a:hlinkClick r:id="rId1"/>
              </a:rPr>
              <a:t>https://nodejs.org/en/about/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4440" indent="-5126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Download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  <a:hlinkClick r:id="rId2"/>
              </a:rPr>
              <a:t>https://nodejs.org/en/download/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4440" indent="-5126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Introduction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https://yarnpkg.com/getting-started/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4440" indent="-5126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Express.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Installing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https://expressjs.com/en/starter/installing.html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5797</TotalTime>
  <Application>LibreOffice/6.4.7.2$Linux_X86_64 LibreOffice_project/40$Build-2</Application>
  <Words>165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2017-01-10T17:35:04Z</dcterms:created>
  <dc:creator>Thiago Augusto da Costa</dc:creator>
  <dc:description/>
  <dc:language>pt-BR</dc:language>
  <cp:lastModifiedBy/>
  <dcterms:modified xsi:type="dcterms:W3CDTF">2021-06-01T16:21:15Z</dcterms:modified>
  <cp:revision>479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