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137D593-EEBD-4B04-9B93-C310E2FB836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A378B1-4EBA-4A31-B5EB-956AFDCB1E8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D4048E-27A4-4791-BFBF-6CAAF465B70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EE317E-9DEF-4600-86F6-90BC74AAF2C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6FE947E-40C3-4BDA-AE04-824D9CE06EE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FBD5B8-AF1F-4BEC-8B4A-B79130BD6C0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165F49-8488-4F26-9939-E38392B60402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5454B3-DDF3-49B2-AB57-E826939D58D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A897FAA-79C2-4485-AAC6-F5B379DCF52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B51CF7-8B27-4F08-A4E6-041E330F04F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12CF5A-9D61-4BC2-863A-49DB66B9EC7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B1304AD-DA17-48DD-9A62-BE21F94ADB6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789341-CA64-4FDA-AA64-65AC24E3AAC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AC081B8-0322-47DA-A3C9-905191C5B1C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E56D37-3893-4DF1-A46E-12C109A9C5C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8B817D9-18FF-4740-8139-04C52575356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9DE5BC0-0011-410B-8AD8-C6F731EFC7C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7603A4-8630-4DD1-8ACA-369B9806870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291B7D-96C4-4940-814B-27F263FE38E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F33017-7E74-400B-A44E-0346507D3D5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71D90E-23BE-44BC-9993-C3AC2A1C6A9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5A1CFA0-3847-43A4-ACF2-697AFDDC7FD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Por padrão o express não interpreta os dados recebidos no formato json.</a:t>
            </a:r>
            <a:endParaRPr b="0" lang="pt-B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Então, adicionar app.use(express.json());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667517-D002-48DB-9A61-E8B5E6DB9E6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F19C79-D746-45E8-9057-B9B2A04A0FB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const products = [];</a:t>
            </a:r>
            <a:endParaRPr b="0" lang="pt-B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yarn add uuid</a:t>
            </a:r>
            <a:endParaRPr b="0" lang="pt-B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latin typeface="Arial"/>
              </a:rPr>
              <a:t>import { v4 } from 'uuid';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CAF18A-2C97-42DF-9D04-7068B02BA74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AA4DD7-21EB-4D46-BE74-1C1D7089509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5BA77EB-AE82-4695-9CC2-DBC5DB9FC36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F5BE17-FFE7-475E-BC4A-C043C64E4B3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68140F9-E7CB-4C3F-BA2D-B4C03BECF2A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C7976A-32F7-4D86-804A-5414F303CF7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86EEFC-FF7D-4C9B-AE96-5E02F4E6A81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0A3BA9-BCCB-49F3-868A-34621B26260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CAEDF7-B90A-4D36-A591-739D12A46B9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50E34F-4D97-4C4E-BB23-EA8D1E6671A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B44A6A3-AB5E-479D-A36D-C6E6BB0D317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6C48BA-C81D-493B-8C91-DBA1B1D8987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91894FE-2498-4890-AFAF-491172034F0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C072A3-0E1D-4C79-A8AC-BB1726406D6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CFDC8E-E808-4FCA-BF70-6567A9414BB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4A9D5A6-6C48-4B43-8032-A4F02E79800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08546A-9EE6-49C8-B1DE-CF65AB5C1D0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DBEE86-8171-4C12-86ED-7FE502965E9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3A01F1E-C600-480B-92DE-E0477DB9A59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2C190F-F5AC-4B9B-8BE6-534E1B7563B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Caso a instalação falhe, verificar política de execução:</a:t>
            </a:r>
            <a:endParaRPr b="0" lang="pt-B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</a:rPr>
              <a:t>Get-ExecutionPolicy</a:t>
            </a:r>
            <a:endParaRPr b="0" lang="pt-B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Configurar como ‘RemoteSigned’ ou ‘Unrestricted’:</a:t>
            </a:r>
            <a:endParaRPr b="0" lang="pt-B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latin typeface="Arial"/>
                <a:ea typeface="Noto Sans CJK SC"/>
              </a:rPr>
              <a:t>Set-ExecutionPolicy RemoteSigned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8883D6-9251-46D7-BBA9-EE06E6E936D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CC64C6-2FBD-4770-B109-62040DE39BC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F47DA5-CE90-4EB6-B122-27DBEE987C5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Web/HTTP/Method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localhost:3333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localhost:3333/product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equelize.org/master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sequelize.org/v4/manual/installation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sequelize.org/master/manual/getting-started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hyperlink" Target="https://nodejs.org/en/about/" TargetMode="External"/><Relationship Id="rId3" Type="http://schemas.openxmlformats.org/officeDocument/2006/relationships/hyperlink" Target="https://nodejs.org/en/about/" TargetMode="External"/><Relationship Id="rId4" Type="http://schemas.openxmlformats.org/officeDocument/2006/relationships/hyperlink" Target="https://nodejs.org/en/about/" TargetMode="External"/><Relationship Id="rId5" Type="http://schemas.openxmlformats.org/officeDocument/2006/relationships/hyperlink" Target="https://nodejs.org/en/about/" TargetMode="External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Relationship Id="rId8" Type="http://schemas.openxmlformats.org/officeDocument/2006/relationships/hyperlink" Target="https://nodejs.org/en/download/" TargetMode="External"/><Relationship Id="rId9" Type="http://schemas.openxmlformats.org/officeDocument/2006/relationships/hyperlink" Target="https://yarnpkg.com/getting-started/" TargetMode="External"/><Relationship Id="rId10" Type="http://schemas.openxmlformats.org/officeDocument/2006/relationships/hyperlink" Target="https://yarnpkg.com/getting-started/" TargetMode="External"/><Relationship Id="rId11" Type="http://schemas.openxmlformats.org/officeDocument/2006/relationships/hyperlink" Target="https://classic.yarnpkg.com/en/docs/install#windows-stable" TargetMode="External"/><Relationship Id="rId12" Type="http://schemas.openxmlformats.org/officeDocument/2006/relationships/hyperlink" Target="https://classic.yarnpkg.com/en/docs/install#windows-stable" TargetMode="External"/><Relationship Id="rId13" Type="http://schemas.openxmlformats.org/officeDocument/2006/relationships/hyperlink" Target="https://expressjs.com/en/starter/installing.html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hyperlink" Target="https://developer.mozilla.org/pt-BR/docs/Web/HTTP/Methods" TargetMode="External"/><Relationship Id="rId3" Type="http://schemas.openxmlformats.org/officeDocument/2006/relationships/hyperlink" Target="https://developer.mozilla.org/pt-BR/docs/Web/HTTP/Methods" TargetMode="External"/><Relationship Id="rId4" Type="http://schemas.openxmlformats.org/officeDocument/2006/relationships/hyperlink" Target="https://developer.mozilla.org/pt-BR/docs/Web/HTTP/Methods" TargetMode="External"/><Relationship Id="rId5" Type="http://schemas.openxmlformats.org/officeDocument/2006/relationships/hyperlink" Target="https://developer.mozilla.org/pt-BR/docs/Web/HTTP/Methods" TargetMode="External"/><Relationship Id="rId6" Type="http://schemas.openxmlformats.org/officeDocument/2006/relationships/hyperlink" Target="https://developer.mozilla.org/pt-BR/docs/Web/HTTP/Methods" TargetMode="External"/><Relationship Id="rId7" Type="http://schemas.openxmlformats.org/officeDocument/2006/relationships/hyperlink" Target="https://developer.mozilla.org/pt-BR/docs/Web/HTTP/Methods" TargetMode="External"/><Relationship Id="rId8" Type="http://schemas.openxmlformats.org/officeDocument/2006/relationships/hyperlink" Target="https://insomnia.rest/download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arnpkg.com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response.send(‘Hello World!’); });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1" descr=""/>
          <p:cNvPicPr/>
          <p:nvPr/>
        </p:nvPicPr>
        <p:blipFill>
          <a:blip r:embed="rId1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main”: “src/index.js”,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scripts”: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dev”: “nodemon”,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‘Cerveja’, ‘Suco’]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‘Cerveja’, ‘Suco’]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b="0" lang="pt-BR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b="0" lang="pt-BR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b="0" lang="pt-BR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request.query;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response.json([’Pizza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request.params;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http://localhost:3333/products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type”: “pizza”,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name”: “Pizza de Bacon”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request.body;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Bacon’]);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Arquitetura baseada em eventos: Execução em loop para tratar os eventos inseridos na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8" name="Imagem 87" descr=""/>
          <p:cNvPicPr/>
          <p:nvPr/>
        </p:nvPicPr>
        <p:blipFill>
          <a:blip r:embed="rId1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id: v4(), type, name };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products.push(product);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response.status(201).json(product);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response.status(200).json(products);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{type, name} = request.body;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 return response.status(404).json({error: ‘Não encontrado’});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product = { id, type, name };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products[index] = product;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response.status(200).json(product);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id } = request.params;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index = projects.findIndex(p =&gt; p.id === id);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if(index &lt; 0)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response.status(404).json({error: ‘Não encontrado’});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products.splice(index, 1);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response.status(204).send();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Recurso products (GET): filtro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{ name } = request.query;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results = name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? products.filter(p =&gt; p.name.includes(name))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: products;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response.status(200).json(results);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b="0" lang="pt-BR" sz="2800" spc="-1" strike="noStrike" u="sng">
                <a:solidFill>
                  <a:srgbClr val="0563c1"/>
                </a:solidFill>
                <a:uFillTx/>
                <a:latin typeface="Courier New"/>
                <a:ea typeface="DejaVu Sans"/>
                <a:hlinkClick r:id="rId1"/>
              </a:rPr>
              <a:t>*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Single-thread: utiliza a biblioteca C++ libuv para utilizar multi-threads.</a:t>
            </a:r>
            <a:endParaRPr b="0" lang="pt-BR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Non-blocking I/O: permite o retorno em partes. Sem perda de conexão após um retorno.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Informar os dados o database no arquivo config/config.json: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Development”: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username”: “progsis”,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password”: “progsis”,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database”: “progsis”,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host”: “127.0.0.1”,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dialect”: “mssql”,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Informar os dados o database no arquivo config/config.json: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npx sequelize-cli model:generate --name Tarefa --attributes nome:string,desc:string,status:boolean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ORM: Sequelize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https://sequelize.org/master/manual/getting-started.html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https://levelup.gitconnected.com/creating-sequelize-associations-with-the-sequelize-cli-tool-d83caa902233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4000"/>
          </a:bodyPr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about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/download/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https://yarnpkg.com/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getting-started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https://classic.yarnpkg.com/en/docs/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install#windows-stable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https://expressjs.com/en/starter/installing.html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https://www.npmjs.com/package/nodemon</a:t>
            </a:r>
            <a:endParaRPr b="0" lang="pt-BR" sz="3200" spc="-1" strike="noStrike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https://developer.mozilla.org/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pt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-BR/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/Web/HTTP/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Methods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Rocketseat.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https://blog.rocketseat.com.br/tipos-de-parametros-nas-requisicoes-rest/</a:t>
            </a:r>
            <a:endParaRPr b="0" lang="pt-BR" sz="3200" spc="-1" strike="noStrike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Sequelize.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API Reference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https://sequelize.org/master/index.html</a:t>
            </a: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https://nodejs.org/en/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2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6754</TotalTime>
  <Application>LibreOffice/6.4.7.2$Linux_X86_64 LibreOffice_project/40$Build-2</Application>
  <Words>639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2021-06-23T22:23:09Z</dcterms:modified>
  <cp:revision>517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