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98" r:id="rId3"/>
    <p:sldId id="430" r:id="rId4"/>
    <p:sldId id="393" r:id="rId5"/>
    <p:sldId id="394" r:id="rId6"/>
    <p:sldId id="395" r:id="rId7"/>
    <p:sldId id="396" r:id="rId8"/>
    <p:sldId id="412" r:id="rId9"/>
    <p:sldId id="397" r:id="rId10"/>
    <p:sldId id="398" r:id="rId11"/>
    <p:sldId id="400" r:id="rId12"/>
    <p:sldId id="401" r:id="rId13"/>
    <p:sldId id="399" r:id="rId14"/>
    <p:sldId id="402" r:id="rId15"/>
    <p:sldId id="431" r:id="rId16"/>
    <p:sldId id="403" r:id="rId17"/>
    <p:sldId id="405" r:id="rId18"/>
    <p:sldId id="404" r:id="rId19"/>
    <p:sldId id="406" r:id="rId20"/>
    <p:sldId id="432" r:id="rId21"/>
    <p:sldId id="407" r:id="rId22"/>
    <p:sldId id="408" r:id="rId23"/>
    <p:sldId id="409" r:id="rId24"/>
    <p:sldId id="433" r:id="rId25"/>
    <p:sldId id="410" r:id="rId26"/>
    <p:sldId id="413" r:id="rId27"/>
    <p:sldId id="414" r:id="rId28"/>
    <p:sldId id="415" r:id="rId29"/>
    <p:sldId id="416" r:id="rId30"/>
    <p:sldId id="417" r:id="rId31"/>
    <p:sldId id="434" r:id="rId32"/>
    <p:sldId id="418" r:id="rId33"/>
    <p:sldId id="419" r:id="rId34"/>
    <p:sldId id="411" r:id="rId35"/>
    <p:sldId id="420" r:id="rId36"/>
    <p:sldId id="421" r:id="rId37"/>
    <p:sldId id="422" r:id="rId38"/>
    <p:sldId id="423" r:id="rId39"/>
    <p:sldId id="435" r:id="rId40"/>
    <p:sldId id="425" r:id="rId41"/>
    <p:sldId id="436" r:id="rId42"/>
    <p:sldId id="426" r:id="rId43"/>
    <p:sldId id="427" r:id="rId44"/>
    <p:sldId id="437" r:id="rId45"/>
    <p:sldId id="429" r:id="rId46"/>
    <p:sldId id="428" r:id="rId47"/>
    <p:sldId id="392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0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64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1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19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02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49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0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77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67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73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00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11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33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46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42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50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2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2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853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19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979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29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26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93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05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01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58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96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55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37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546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897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12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528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971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0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0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1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1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FMgAWkrk8o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Wordpress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que adicionará o conteúdo dos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8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dentro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dirty="0"/>
              <a:t>, insira o código que adicionará os scripts que devem ficar no início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classe no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na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que adicionará as classes necessárias para a estrutura da página no </a:t>
            </a:r>
            <a:r>
              <a:rPr lang="pt-BR" dirty="0" err="1"/>
              <a:t>Wordpress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2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, antes do fechamento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, insira o código que adicionará os scripts que devem ficar no final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9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Visualize o site e, usando as ferramentas para desenvolvedores, inspecione os códigos inseridos pelas funções usadas até o momento</a:t>
            </a:r>
            <a:r>
              <a:rPr lang="en-US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9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da biblioteca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tema os diretórios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dirty="0"/>
              <a:t> com os respectivos arquivos da biblioteca </a:t>
            </a:r>
            <a:r>
              <a:rPr lang="pt-BR" dirty="0" err="1"/>
              <a:t>Bootstrap</a:t>
            </a:r>
            <a:r>
              <a:rPr lang="pt-BR" dirty="0"/>
              <a:t> que pretende usar.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0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Crie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 com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u="sng" dirty="0"/>
              <a:t>no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‘/style.css’);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2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Insira algum conteúdo HTML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Esquerda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Direita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7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alguma regra CSS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#ccc;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tutorial apresenta um passo a passo para a criação de um tema simples, iniciado do zero, para ser usado no </a:t>
            </a:r>
            <a:r>
              <a:rPr lang="pt-BR" dirty="0" err="1"/>
              <a:t>Wordpress</a:t>
            </a:r>
            <a:r>
              <a:rPr lang="pt-BR" dirty="0"/>
              <a:t>.</a:t>
            </a:r>
          </a:p>
          <a:p>
            <a:r>
              <a:rPr lang="pt-BR" dirty="0"/>
              <a:t>Nele você encontrará instruções e trechos de códigos para construir a estrutura de um novo tema.</a:t>
            </a:r>
          </a:p>
          <a:p>
            <a:r>
              <a:rPr lang="pt-BR" dirty="0"/>
              <a:t>Este material é focado na programação dos arquivos e não possui instruções detalhadas de como realizar tarefas comuns no painel de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da biblioteca </a:t>
            </a:r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diretório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dirty="0"/>
              <a:t> o arquivo da biblioteca </a:t>
            </a:r>
            <a:r>
              <a:rPr lang="pt-BR" dirty="0" err="1"/>
              <a:t>jQuery</a:t>
            </a:r>
            <a:r>
              <a:rPr lang="pt-BR" dirty="0"/>
              <a:t> que pretende usar.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5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wp_deregister_script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/jquery-3.4.1.min.js', array(), 1,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3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/scripts.js', array(), 1, true);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71118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 script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scripts.js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alert('oi');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95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Após verificar o funcionamento correto do script adicionado, comente o código antes de prosseguir</a:t>
            </a:r>
            <a:r>
              <a:rPr lang="en-US" dirty="0"/>
              <a:t>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//alert('oi');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(vazio) após a abertura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e crie uma regra CSS para o mesmo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header{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100%;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min-height: 100px;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24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substitua o conteúdo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=“container”&gt;</a:t>
            </a:r>
            <a:r>
              <a:rPr lang="pt-BR" dirty="0"/>
              <a:t>, para exibir o título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?&gt;&lt;/h1&gt;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46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abaixo após o título, para exibir o corpo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1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Demais páginas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as demais páginas do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2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o uso de menus no tema: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('menus');</a:t>
            </a:r>
          </a:p>
        </p:txBody>
      </p:sp>
    </p:spTree>
    <p:extLst>
      <p:ext uri="{BB962C8B-B14F-4D97-AF65-F5344CB8AC3E}">
        <p14:creationId xmlns:p14="http://schemas.microsoft.com/office/powerpoint/2010/main" val="305758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novo diretório para o novo tema em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wp-content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themes</a:t>
            </a:r>
            <a:r>
              <a:rPr lang="pt-BR" dirty="0"/>
              <a:t> (</a:t>
            </a:r>
            <a:r>
              <a:rPr lang="pt-BR" dirty="0" err="1"/>
              <a:t>temaSimples</a:t>
            </a:r>
            <a:r>
              <a:rPr lang="pt-BR" dirty="0"/>
              <a:t>, por exemplo).</a:t>
            </a:r>
          </a:p>
          <a:p>
            <a:r>
              <a:rPr lang="pt-BR" dirty="0"/>
              <a:t>Dentro dele, crie 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nesse novo diretório.</a:t>
            </a:r>
          </a:p>
        </p:txBody>
      </p:sp>
    </p:spTree>
    <p:extLst>
      <p:ext uri="{BB962C8B-B14F-4D97-AF65-F5344CB8AC3E}">
        <p14:creationId xmlns:p14="http://schemas.microsoft.com/office/powerpoint/2010/main" val="3322152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Ainda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a configuração da localização dos menus: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register_nav_menus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'top-menu' =&gt; __('Top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-menu' =&gt; __('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));</a:t>
            </a:r>
          </a:p>
        </p:txBody>
      </p:sp>
    </p:spTree>
    <p:extLst>
      <p:ext uri="{BB962C8B-B14F-4D97-AF65-F5344CB8AC3E}">
        <p14:creationId xmlns:p14="http://schemas.microsoft.com/office/powerpoint/2010/main" val="25992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crie um menu para as páginas criadas  e configure sua localização.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95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abaixo no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para incluir o menu no cabeçalho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wp_nav_menu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50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Para adicionar uma classe ao menu, basta inserir mais uma chave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pt-BR" dirty="0"/>
              <a:t>) no </a:t>
            </a:r>
            <a:r>
              <a:rPr lang="pt-BR" dirty="0" err="1"/>
              <a:t>array</a:t>
            </a:r>
            <a:r>
              <a:rPr lang="pt-BR" dirty="0"/>
              <a:t> com o nome da classe desejada: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'top-menu’,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'navigation'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5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a classe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-top</a:t>
            </a:r>
            <a:r>
              <a:rPr lang="pt-BR" dirty="0"/>
              <a:t> para que ele fique fixo no topo da página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 class="sticky-top"&gt;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45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alguns posts para 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7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substitua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single_cat_title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Depois, insira o código abaixo logo antes da chamada do método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o título do post.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?&gt;&lt;/h3&gt;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31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insira o código abaixo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the_permalink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-success"&gt;Leia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Logo após a chamada do método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um link para o post completo.</a:t>
            </a:r>
          </a:p>
        </p:txBody>
      </p:sp>
    </p:spTree>
    <p:extLst>
      <p:ext uri="{BB962C8B-B14F-4D97-AF65-F5344CB8AC3E}">
        <p14:creationId xmlns:p14="http://schemas.microsoft.com/office/powerpoint/2010/main" val="3672891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envolva as informações do post com a estrutura abaixo: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class="card"&gt;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&lt;div class="card-body"&gt;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36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em</a:t>
            </a:r>
          </a:p>
          <a:p>
            <a:r>
              <a:rPr lang="pt-BR" b="1" dirty="0"/>
              <a:t>Posts &gt;&gt; Categorias</a:t>
            </a:r>
          </a:p>
          <a:p>
            <a:r>
              <a:rPr lang="pt-BR" dirty="0"/>
              <a:t>escolha uma categoria e clique no link </a:t>
            </a:r>
            <a:r>
              <a:rPr lang="pt-BR" b="1" dirty="0"/>
              <a:t>Visualizar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Insira a descrição do tema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@charset "utf-8";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Theme Name: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TemaSimples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Author: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-do-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4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para possibilitar que este tema exiba as imagens de destaque dos posts: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('post-thumbnails');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93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insira uma imagem destacada em alguns posts.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2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para definir os tamanhos de imagens possíveis neste tema: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add_image_size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('smallest', 300, 300, true);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add_image_size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('largest', 800, 800,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03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, insira o código abaixo, logo após a chamada da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inserir a imagem destacada do post: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has_post_thumbnail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()):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the_post_thumbnail_url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('largest'); ?&gt;"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-fluid" /&gt;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1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insira o código abaixo, logo após a chamada da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inserir a imagem destacada do post: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has_post_thumbnail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()):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the_post_thumbnail_url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('smallest'); ?&gt;"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-fluid" /&gt;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58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Atualização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insira uma opção para visualizar os posts de uma determinada categoria.</a:t>
            </a:r>
          </a:p>
        </p:txBody>
      </p:sp>
    </p:spTree>
    <p:extLst>
      <p:ext uri="{BB962C8B-B14F-4D97-AF65-F5344CB8AC3E}">
        <p14:creationId xmlns:p14="http://schemas.microsoft.com/office/powerpoint/2010/main" val="3249853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em:</a:t>
            </a:r>
          </a:p>
          <a:p>
            <a:r>
              <a:rPr lang="pt-BR" b="1" dirty="0"/>
              <a:t>Configurações &gt;&gt; Links permanentes &gt;&gt; Configurações comuns</a:t>
            </a:r>
          </a:p>
          <a:p>
            <a:r>
              <a:rPr lang="pt-BR" dirty="0"/>
              <a:t>Selecione </a:t>
            </a:r>
            <a:r>
              <a:rPr lang="pt-BR" b="1" dirty="0"/>
              <a:t>Nome do post</a:t>
            </a:r>
            <a:r>
              <a:rPr lang="pt-BR" dirty="0"/>
              <a:t>, para personalizar a URL dos links permanentes e arquivos.</a:t>
            </a:r>
          </a:p>
        </p:txBody>
      </p:sp>
    </p:spTree>
    <p:extLst>
      <p:ext uri="{BB962C8B-B14F-4D97-AF65-F5344CB8AC3E}">
        <p14:creationId xmlns:p14="http://schemas.microsoft.com/office/powerpoint/2010/main" val="1692675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en-US" dirty="0" err="1"/>
              <a:t>Mr</a:t>
            </a:r>
            <a:r>
              <a:rPr lang="en-US" dirty="0"/>
              <a:t> Digital. </a:t>
            </a:r>
            <a:r>
              <a:rPr lang="en-US" b="1" dirty="0"/>
              <a:t>How to make your own WordPress theme from scratch (2019)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https://www.youtube.com/watch?v=pFMgAWkrk8o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novo tema já pode ser visualizado no painel de gerenciamento.</a:t>
            </a:r>
          </a:p>
          <a:p>
            <a:r>
              <a:rPr lang="pt-BR" dirty="0"/>
              <a:t>Ative o seu novo tema e visualize o site.</a:t>
            </a:r>
          </a:p>
        </p:txBody>
      </p:sp>
    </p:spTree>
    <p:extLst>
      <p:ext uri="{BB962C8B-B14F-4D97-AF65-F5344CB8AC3E}">
        <p14:creationId xmlns:p14="http://schemas.microsoft.com/office/powerpoint/2010/main" val="18325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os arquivos no diretório do novo tema: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(página principal)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(visualização de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(visualização de um único post)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 (código do rodapé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(código do cabeçalho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 (visualizar posts filtrados por algum critério)</a:t>
            </a:r>
          </a:p>
        </p:txBody>
      </p:sp>
    </p:spTree>
    <p:extLst>
      <p:ext uri="{BB962C8B-B14F-4D97-AF65-F5344CB8AC3E}">
        <p14:creationId xmlns:p14="http://schemas.microsoft.com/office/powerpoint/2010/main" val="125909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 criado a página Home de seu site, crie uma agora no painel de gerenciamento.</a:t>
            </a:r>
          </a:p>
          <a:p>
            <a:r>
              <a:rPr lang="pt-BR" dirty="0"/>
              <a:t>Depois, No painel de gerenciamento, navegue até</a:t>
            </a:r>
          </a:p>
          <a:p>
            <a:r>
              <a:rPr lang="pt-BR" b="1" dirty="0"/>
              <a:t>Configurações &gt; Leitura &gt; Sua página inicial exibe</a:t>
            </a:r>
          </a:p>
          <a:p>
            <a:r>
              <a:rPr lang="pt-BR" dirty="0"/>
              <a:t>Selecione a opção </a:t>
            </a:r>
            <a:r>
              <a:rPr lang="pt-BR" b="1" dirty="0"/>
              <a:t>Uma página estática</a:t>
            </a:r>
          </a:p>
          <a:p>
            <a:r>
              <a:rPr lang="pt-BR" dirty="0"/>
              <a:t>e, em </a:t>
            </a:r>
            <a:r>
              <a:rPr lang="pt-BR" b="1" dirty="0"/>
              <a:t>Página inicial</a:t>
            </a:r>
            <a:r>
              <a:rPr lang="pt-BR" dirty="0"/>
              <a:t>, selecione a página Home. </a:t>
            </a:r>
          </a:p>
        </p:txBody>
      </p:sp>
    </p:spTree>
    <p:extLst>
      <p:ext uri="{BB962C8B-B14F-4D97-AF65-F5344CB8AC3E}">
        <p14:creationId xmlns:p14="http://schemas.microsoft.com/office/powerpoint/2010/main" val="252967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Insira o código inicial,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&lt;body&gt;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66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o código final,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94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4309</TotalTime>
  <Words>2066</Words>
  <Application>Microsoft Office PowerPoint</Application>
  <PresentationFormat>Widescreen</PresentationFormat>
  <Paragraphs>254</Paragraphs>
  <Slides>47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Tema do Office</vt:lpstr>
      <vt:lpstr>Wordpress</vt:lpstr>
      <vt:lpstr>Objetivo</vt:lpstr>
      <vt:lpstr>Estrutura</vt:lpstr>
      <vt:lpstr>Estrutura</vt:lpstr>
      <vt:lpstr>Estrutura</vt:lpstr>
      <vt:lpstr>Estrutura</vt:lpstr>
      <vt:lpstr>Página inicial</vt:lpstr>
      <vt:lpstr>Página inicial</vt:lpstr>
      <vt:lpstr>Página inicial</vt:lpstr>
      <vt:lpstr>Página inicial</vt:lpstr>
      <vt:lpstr>Adição de scripts necessários</vt:lpstr>
      <vt:lpstr>Adição de classe no elemento &lt;body&gt;</vt:lpstr>
      <vt:lpstr>Adição de scripts necessários</vt:lpstr>
      <vt:lpstr>Visualização do site</vt:lpstr>
      <vt:lpstr>Arquivos da biblioteca Bootstrap</vt:lpstr>
      <vt:lpstr>Inserção de scripts adicionais</vt:lpstr>
      <vt:lpstr>Inserção de scripts adicionais</vt:lpstr>
      <vt:lpstr>Visualização do site</vt:lpstr>
      <vt:lpstr>Visualização do site</vt:lpstr>
      <vt:lpstr>Arquivo da biblioteca jQuery</vt:lpstr>
      <vt:lpstr>Inserção de scripts adicionais</vt:lpstr>
      <vt:lpstr>Inserção de scripts adicionais</vt:lpstr>
      <vt:lpstr>Visualização do site</vt:lpstr>
      <vt:lpstr>Visualização do site</vt:lpstr>
      <vt:lpstr>Inserção do cabeçalho</vt:lpstr>
      <vt:lpstr>Inserção do conteúdo</vt:lpstr>
      <vt:lpstr>Inserção do conteúdo</vt:lpstr>
      <vt:lpstr>Demais páginas</vt:lpstr>
      <vt:lpstr>Inserção do menu global</vt:lpstr>
      <vt:lpstr>Inserção do menu global</vt:lpstr>
      <vt:lpstr>Inserção do menu global</vt:lpstr>
      <vt:lpstr>Inserção do menu global</vt:lpstr>
      <vt:lpstr>Inserção do menu global</vt:lpstr>
      <vt:lpstr>Formatação do cabeçalho</vt:lpstr>
      <vt:lpstr>Página para posts</vt:lpstr>
      <vt:lpstr>Página para posts</vt:lpstr>
      <vt:lpstr>Página para posts</vt:lpstr>
      <vt:lpstr>Página para posts</vt:lpstr>
      <vt:lpstr>Visualização do site</vt:lpstr>
      <vt:lpstr>Página para posts</vt:lpstr>
      <vt:lpstr>Visualização do site</vt:lpstr>
      <vt:lpstr>Página para posts</vt:lpstr>
      <vt:lpstr>Página para posts</vt:lpstr>
      <vt:lpstr>Página para posts</vt:lpstr>
      <vt:lpstr>Atualização do menu global</vt:lpstr>
      <vt:lpstr>Página para posts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Administrador</cp:lastModifiedBy>
  <cp:revision>393</cp:revision>
  <dcterms:created xsi:type="dcterms:W3CDTF">2017-01-10T17:35:04Z</dcterms:created>
  <dcterms:modified xsi:type="dcterms:W3CDTF">2020-02-13T19:53:44Z</dcterms:modified>
</cp:coreProperties>
</file>